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7" r:id="rId2"/>
    <p:sldId id="307" r:id="rId3"/>
    <p:sldId id="29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C8F5"/>
    <a:srgbClr val="FEE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7386" autoAdjust="0"/>
  </p:normalViewPr>
  <p:slideViewPr>
    <p:cSldViewPr snapToGrid="0">
      <p:cViewPr varScale="1">
        <p:scale>
          <a:sx n="111" d="100"/>
          <a:sy n="111" d="100"/>
        </p:scale>
        <p:origin x="534" y="-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CA743D-2E38-4C13-88EA-CBD7183CF2FF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784A5F-84F8-4F63-BE37-78EEB58FEE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582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6B0633-991E-9223-37F4-815C6CC08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BCD054-B3E9-9AC3-0D96-419D08ACCD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39DF0A-0475-17A0-16D6-67D3995A30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KT01 – 125mm upstands </a:t>
            </a:r>
          </a:p>
          <a:p>
            <a:r>
              <a:rPr lang="en-GB" dirty="0"/>
              <a:t>KT02 – Flush </a:t>
            </a:r>
          </a:p>
          <a:p>
            <a:r>
              <a:rPr lang="en-GB" dirty="0"/>
              <a:t>KT03 – Flush </a:t>
            </a:r>
          </a:p>
          <a:p>
            <a:r>
              <a:rPr lang="en-GB" dirty="0"/>
              <a:t>KT04 – 25mm Upstand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B799AA-C555-F2C0-2D68-6EDF631CA6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784A5F-84F8-4F63-BE37-78EEB58FEE0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62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EBDC8A-EEC1-AE39-2748-AB784639A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755191-27F9-ADD0-764F-20AD4C4699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4E91CB-BA64-B3D5-0BC6-499F2C170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EBFA-B94A-45EB-9685-A2BB99111174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999202-7C3D-1C96-C3E3-518F95F64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7F628-E7E7-8E2F-A2BF-43813FD23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B657F-D423-4898-A3EF-F3231D4C8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711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214E6-733C-2A43-0387-ED07F5E82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E308E6-19B1-1CCD-6ABC-7ACD34ADD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BB04DD-C7D5-0B6A-D2A6-0BA9DF66A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EBFA-B94A-45EB-9685-A2BB99111174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82BF5-D9EC-6CF3-40CC-6758AD627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91D8F5-B741-2105-B703-F52B44297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B657F-D423-4898-A3EF-F3231D4C8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93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1825D-C25E-1F4F-7DDB-F91E58B00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D044C5-BC45-056D-B5AF-438145F90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72E192-44AF-176F-4E68-3EF057124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EBFA-B94A-45EB-9685-A2BB99111174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44B00-AF0C-FF77-1282-5B8E80B0A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5DED9-C210-1429-48EB-E55D4CC52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B657F-D423-4898-A3EF-F3231D4C8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159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E1604-CC30-BC8A-517B-8580C661E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4032F-3B5A-D698-9E38-D70057FBD2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1E7EB1-55C3-D9FA-AC30-B7B863F6E0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3B1566-9B5F-1D7A-694E-0D95A9146B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EBFA-B94A-45EB-9685-A2BB99111174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4E135C-05BE-6EC7-EEA6-B290EB2ED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79E0C-1514-4ADC-A080-14B859130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B657F-D423-4898-A3EF-F3231D4C8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911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089762-EC9C-EB71-9C22-2F014EBFB0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C628A-DA21-D3A3-FE2F-F3FF645D7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85757-668C-CF5A-DDD4-58652D992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7BB027-A523-EFF5-1D7A-1840F9106F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0A72A4-601F-4256-1BCE-DBBDA20D32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B408B4-EFFB-B5D5-9F6C-01EAEE3444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EBFA-B94A-45EB-9685-A2BB99111174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EFE53B-6C1C-7B9A-889E-0A436A26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DBEA66-505D-82ED-369D-978185526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B657F-D423-4898-A3EF-F3231D4C8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794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51553-6E01-B969-63BB-CBBA45258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FDBAF8-1628-4B09-9D80-BED1F2B92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EBFA-B94A-45EB-9685-A2BB99111174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DEA840-E636-0879-6C44-73C3218F1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1F0B1A-382F-42B8-CDE4-7C1971964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B657F-D423-4898-A3EF-F3231D4C8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1777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A5C30A-1143-813A-06F4-25D2D6F2E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EBFA-B94A-45EB-9685-A2BB99111174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E6E625-C605-422D-E62F-CE29EE540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BF1BCE-8A4E-D161-33CF-814984E19F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B657F-D423-4898-A3EF-F3231D4C8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8389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AA6EE-F641-740D-D1A5-8D3F1E7C7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6577A-9384-84DE-4E3D-5140910A95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095BA9-18C9-8F63-7A42-E4B812DA5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AE3BC3-16DA-CB47-981F-20B894D59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EBFA-B94A-45EB-9685-A2BB99111174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37F35B-C9C0-DF92-DC70-3EF2457C1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D34D09-F094-C77D-F553-497C6F402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B657F-D423-4898-A3EF-F3231D4C8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295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F2A62-1DE2-B050-360A-4022BC876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CF6ABB-B595-3122-10A0-6F95C4AD0B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4B411-AF5D-A2CA-F1DE-C86EC10D97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163296-0A94-E14E-A958-2ADCCFD7A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EBFA-B94A-45EB-9685-A2BB99111174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77202B-258D-6BF5-3A00-454838276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CB5F2B-3673-719A-6349-88724DBCF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B657F-D423-4898-A3EF-F3231D4C8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038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1CBD5-FC93-9B6B-3EF6-D839D2738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0423AC-3612-121B-9B53-A069CFB35E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099693-20AC-2808-238E-269C63C5A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EBFA-B94A-45EB-9685-A2BB99111174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675F09-992D-91A4-8E20-8C6B6C3D7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84C14-D1DA-CAFF-89ED-BB8902171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B657F-D423-4898-A3EF-F3231D4C8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217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6BF3E3-BD9C-41EC-DD26-7DFC23429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F8977-095E-4D8B-6AE0-92D915AFC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A362C-7310-669C-B7CF-28C84687F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EBFA-B94A-45EB-9685-A2BB99111174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FFEF3-CAE5-595D-AA58-66FF9FEB1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4FD8C-6F4C-CF9F-6ABB-AD1029379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B657F-D423-4898-A3EF-F3231D4C8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87422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3388B5-769E-41E3-F695-8A6BC17D4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009B01-5613-BDFE-3E1A-A8FBFDD19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4D633-0EBE-D151-0D17-C6BA46F802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1AEBFA-B94A-45EB-9685-A2BB99111174}" type="datetimeFigureOut">
              <a:rPr lang="en-GB" smtClean="0"/>
              <a:t>24/02/2026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8E3A4-D77F-3D93-9AC8-37DF82EFAE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BAADF-6545-35D2-948C-063D3E90D2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8B657F-D423-4898-A3EF-F3231D4C86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0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jpe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2.png"/><Relationship Id="rId20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19" Type="http://schemas.openxmlformats.org/officeDocument/2006/relationships/image" Target="../media/image25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0A71B5E-4EB6-325C-7C6C-0F8B3257310E}"/>
              </a:ext>
            </a:extLst>
          </p:cNvPr>
          <p:cNvSpPr/>
          <p:nvPr/>
        </p:nvSpPr>
        <p:spPr>
          <a:xfrm>
            <a:off x="-330200" y="0"/>
            <a:ext cx="12522200" cy="7010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E3B3CBB-995B-04B7-A0CF-8909353E18AF}"/>
              </a:ext>
            </a:extLst>
          </p:cNvPr>
          <p:cNvSpPr txBox="1">
            <a:spLocks/>
          </p:cNvSpPr>
          <p:nvPr/>
        </p:nvSpPr>
        <p:spPr>
          <a:xfrm>
            <a:off x="714375" y="91750"/>
            <a:ext cx="10515600" cy="521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b="1" dirty="0" err="1">
                <a:solidFill>
                  <a:schemeClr val="bg1"/>
                </a:solidFill>
              </a:rPr>
              <a:t>i</a:t>
            </a:r>
            <a:r>
              <a:rPr lang="en-GB" sz="2400" b="1" dirty="0">
                <a:solidFill>
                  <a:schemeClr val="bg1"/>
                </a:solidFill>
              </a:rPr>
              <a:t>) Hard surfacing materials - ST08a Gravel to public footpaths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AF2471-DB80-3D01-49DF-EF31036F5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3825" y="877307"/>
            <a:ext cx="12192000" cy="6349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70E4D95-02DC-027E-86FE-831AC62847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0900" y="1732947"/>
            <a:ext cx="3036470" cy="238377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AF12F78-5DCB-386C-D372-22143A6147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71401" y="1747435"/>
            <a:ext cx="1315954" cy="161441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B127223-E1B5-F8E1-BA45-0C1020D3E8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9976" y="5000828"/>
            <a:ext cx="3296323" cy="1765422"/>
          </a:xfrm>
          <a:prstGeom prst="rect">
            <a:avLst/>
          </a:prstGeom>
        </p:spPr>
      </p:pic>
      <p:pic>
        <p:nvPicPr>
          <p:cNvPr id="3" name="Picture 2" descr="A blueprint of a building&#10;&#10;AI-generated content may be incorrect.">
            <a:extLst>
              <a:ext uri="{FF2B5EF4-FFF2-40B4-BE49-F238E27FC236}">
                <a16:creationId xmlns:a16="http://schemas.microsoft.com/office/drawing/2014/main" id="{10540282-1FD2-4AC1-F9B1-B6603643B5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23825" y="1732947"/>
            <a:ext cx="2996934" cy="5056716"/>
          </a:xfrm>
          <a:prstGeom prst="rect">
            <a:avLst/>
          </a:prstGeom>
        </p:spPr>
      </p:pic>
      <p:pic>
        <p:nvPicPr>
          <p:cNvPr id="4" name="Picture 3" descr="A blueprint of a building&#10;&#10;AI-generated content may be incorrect.">
            <a:extLst>
              <a:ext uri="{FF2B5EF4-FFF2-40B4-BE49-F238E27FC236}">
                <a16:creationId xmlns:a16="http://schemas.microsoft.com/office/drawing/2014/main" id="{CD118AD2-B722-6389-6481-CEE7F3A7E4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67545" y="1732948"/>
            <a:ext cx="2759324" cy="505671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930CAB0-A0EF-AD37-6767-500684BC7F4F}"/>
              </a:ext>
            </a:extLst>
          </p:cNvPr>
          <p:cNvCxnSpPr>
            <a:cxnSpLocks/>
          </p:cNvCxnSpPr>
          <p:nvPr/>
        </p:nvCxnSpPr>
        <p:spPr>
          <a:xfrm flipH="1" flipV="1">
            <a:off x="3959525" y="2156604"/>
            <a:ext cx="3001992" cy="343238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469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9C905-D41E-8FD3-B993-6F663EF0D0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6EC502-5B0E-13F9-222D-999F8A83F5E6}"/>
              </a:ext>
            </a:extLst>
          </p:cNvPr>
          <p:cNvSpPr/>
          <p:nvPr/>
        </p:nvSpPr>
        <p:spPr>
          <a:xfrm>
            <a:off x="-330200" y="0"/>
            <a:ext cx="12522200" cy="7010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AC8ECC9-975B-3CFA-4346-E0E4D5252DE5}"/>
              </a:ext>
            </a:extLst>
          </p:cNvPr>
          <p:cNvSpPr txBox="1">
            <a:spLocks/>
          </p:cNvSpPr>
          <p:nvPr/>
        </p:nvSpPr>
        <p:spPr>
          <a:xfrm>
            <a:off x="714375" y="91750"/>
            <a:ext cx="10515600" cy="5210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b="1" dirty="0" err="1">
                <a:solidFill>
                  <a:schemeClr val="bg1"/>
                </a:solidFill>
              </a:rPr>
              <a:t>i</a:t>
            </a:r>
            <a:r>
              <a:rPr lang="en-GB" sz="2400" b="1" dirty="0">
                <a:solidFill>
                  <a:schemeClr val="bg1"/>
                </a:solidFill>
              </a:rPr>
              <a:t>) Hard surfacing materials – FT18 2.8m bench between B1 &amp; B2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D08A4FD-EDF3-6970-2011-8F43B8661A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9976" y="5000828"/>
            <a:ext cx="3296323" cy="1765422"/>
          </a:xfrm>
          <a:prstGeom prst="rect">
            <a:avLst/>
          </a:prstGeom>
        </p:spPr>
      </p:pic>
      <p:pic>
        <p:nvPicPr>
          <p:cNvPr id="4" name="Picture 3" descr="A blueprint of a building&#10;&#10;AI-generated content may be incorrect.">
            <a:extLst>
              <a:ext uri="{FF2B5EF4-FFF2-40B4-BE49-F238E27FC236}">
                <a16:creationId xmlns:a16="http://schemas.microsoft.com/office/drawing/2014/main" id="{265F4A44-D3F3-4488-9AC2-4F0B1C1B7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894" y="1433680"/>
            <a:ext cx="2837528" cy="5200033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7B4C2BA-61E5-3806-D104-486CED65DDC7}"/>
              </a:ext>
            </a:extLst>
          </p:cNvPr>
          <p:cNvCxnSpPr>
            <a:cxnSpLocks/>
          </p:cNvCxnSpPr>
          <p:nvPr/>
        </p:nvCxnSpPr>
        <p:spPr>
          <a:xfrm flipH="1" flipV="1">
            <a:off x="1664898" y="1734224"/>
            <a:ext cx="5374257" cy="48132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C376F05-9169-D65D-6038-4AD0CF382A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188" y="2542130"/>
            <a:ext cx="2239897" cy="2239897"/>
          </a:xfrm>
          <a:prstGeom prst="rect">
            <a:avLst/>
          </a:prstGeom>
          <a:noFill/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41FEB38-0287-2E5E-ED1B-FB69BECACE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13" y="568337"/>
            <a:ext cx="11055662" cy="68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396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64F88-E869-3B73-BD0E-A1BE3E17B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7E43B6B-37D4-F351-6973-EB45658051C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522200" cy="70104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58779D5-B0EC-6000-B4B9-881A952FF68A}"/>
              </a:ext>
            </a:extLst>
          </p:cNvPr>
          <p:cNvSpPr txBox="1">
            <a:spLocks/>
          </p:cNvSpPr>
          <p:nvPr/>
        </p:nvSpPr>
        <p:spPr>
          <a:xfrm>
            <a:off x="642853" y="114331"/>
            <a:ext cx="5041605" cy="3155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400" b="1" dirty="0">
                <a:solidFill>
                  <a:schemeClr val="bg1"/>
                </a:solidFill>
              </a:rPr>
              <a:t>vii, ix) – Private Gardens to Houses 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A7647058-12EB-48B7-0D5A-BD945D20B5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4778" y="5081393"/>
            <a:ext cx="2074712" cy="112342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389B302-31B9-A139-2B8D-F2144CD6F3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6607" y="103709"/>
            <a:ext cx="2085071" cy="100172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CCEFB27-9EF7-B77B-A7A9-9AA6D4DFB2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0450" y="1221997"/>
            <a:ext cx="2091297" cy="1243041"/>
          </a:xfrm>
          <a:prstGeom prst="rect">
            <a:avLst/>
          </a:prstGeom>
        </p:spPr>
      </p:pic>
      <p:sp>
        <p:nvSpPr>
          <p:cNvPr id="40" name="Title 1">
            <a:extLst>
              <a:ext uri="{FF2B5EF4-FFF2-40B4-BE49-F238E27FC236}">
                <a16:creationId xmlns:a16="http://schemas.microsoft.com/office/drawing/2014/main" id="{5395C600-0F67-47D3-5E37-57BFB45443EF}"/>
              </a:ext>
            </a:extLst>
          </p:cNvPr>
          <p:cNvSpPr txBox="1">
            <a:spLocks/>
          </p:cNvSpPr>
          <p:nvPr/>
        </p:nvSpPr>
        <p:spPr>
          <a:xfrm>
            <a:off x="8034471" y="5816084"/>
            <a:ext cx="872086" cy="2727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dirty="0">
                <a:solidFill>
                  <a:schemeClr val="bg1"/>
                </a:solidFill>
              </a:rPr>
              <a:t>M03</a:t>
            </a: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C2829BD4-6665-F3C4-E4B1-AC1290B3C62E}"/>
              </a:ext>
            </a:extLst>
          </p:cNvPr>
          <p:cNvSpPr txBox="1">
            <a:spLocks/>
          </p:cNvSpPr>
          <p:nvPr/>
        </p:nvSpPr>
        <p:spPr>
          <a:xfrm>
            <a:off x="8137342" y="2168968"/>
            <a:ext cx="1045226" cy="2727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dirty="0">
                <a:solidFill>
                  <a:schemeClr val="bg1"/>
                </a:solidFill>
              </a:rPr>
              <a:t>G01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724D8FE6-10C8-2799-B493-074AE3918C31}"/>
              </a:ext>
            </a:extLst>
          </p:cNvPr>
          <p:cNvSpPr txBox="1">
            <a:spLocks/>
          </p:cNvSpPr>
          <p:nvPr/>
        </p:nvSpPr>
        <p:spPr>
          <a:xfrm>
            <a:off x="8162705" y="833370"/>
            <a:ext cx="842506" cy="2727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dirty="0">
                <a:solidFill>
                  <a:schemeClr val="bg1"/>
                </a:solidFill>
              </a:rPr>
              <a:t>S05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525B899-CA9B-D610-6264-A511E1CD04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085" y="6504771"/>
            <a:ext cx="3466379" cy="40728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C13A48F-FCC6-CCD0-2F65-1CF894754D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5211" y="5074473"/>
            <a:ext cx="3470804" cy="407288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A1E8A296-6463-5CB0-894F-35F9682E47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9129" y="1200037"/>
            <a:ext cx="3489351" cy="1313533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BE47AC5A-7A35-51F3-1FC4-91F3262736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49130" y="107794"/>
            <a:ext cx="3489350" cy="1051707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F29ACB4F-6726-3B4B-8993-B238541F6F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35803" y="6651199"/>
            <a:ext cx="4924883" cy="194733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BA1B6608-C674-AE37-13D6-274A4CAAAC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18981" y="5097769"/>
            <a:ext cx="3489350" cy="790800"/>
          </a:xfrm>
          <a:prstGeom prst="rect">
            <a:avLst/>
          </a:prstGeom>
        </p:spPr>
      </p:pic>
      <p:pic>
        <p:nvPicPr>
          <p:cNvPr id="1026" name="Picture 2" descr="Grow a Beautiful Spring Bulb Lawn - Fine Gardening">
            <a:extLst>
              <a:ext uri="{FF2B5EF4-FFF2-40B4-BE49-F238E27FC236}">
                <a16:creationId xmlns:a16="http://schemas.microsoft.com/office/drawing/2014/main" id="{19F0D83D-ADDA-E5B5-3A9F-14BBE8203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085" y="5097769"/>
            <a:ext cx="1061635" cy="106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itle 1">
            <a:extLst>
              <a:ext uri="{FF2B5EF4-FFF2-40B4-BE49-F238E27FC236}">
                <a16:creationId xmlns:a16="http://schemas.microsoft.com/office/drawing/2014/main" id="{4CE50316-E6D2-83DE-B855-BEE7921E0DDF}"/>
              </a:ext>
            </a:extLst>
          </p:cNvPr>
          <p:cNvSpPr txBox="1">
            <a:spLocks/>
          </p:cNvSpPr>
          <p:nvPr/>
        </p:nvSpPr>
        <p:spPr>
          <a:xfrm>
            <a:off x="705843" y="5893504"/>
            <a:ext cx="693525" cy="2727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dirty="0">
                <a:solidFill>
                  <a:schemeClr val="bg1"/>
                </a:solidFill>
              </a:rPr>
              <a:t>B01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23757B7-F3B9-32CA-22A6-319887C419F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2252" y="5097769"/>
            <a:ext cx="1043299" cy="27275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6C7B9B9-CEA1-7861-10FA-FE6977E6A51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99228" y="105592"/>
            <a:ext cx="1398985" cy="27275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A167A7-AD2D-1B12-3143-52AD6C12BBC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596822" y="1217360"/>
            <a:ext cx="1304925" cy="31432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2167C21-80EB-3F78-011E-907EAB26639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55966" y="6350166"/>
            <a:ext cx="1627456" cy="2727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194441-1DE5-F1BC-C1CF-FFC02841212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25232" y="5081394"/>
            <a:ext cx="1171256" cy="288309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AA1DE94A-0333-0CE3-20FF-5D261111146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776795" y="5984854"/>
            <a:ext cx="1402968" cy="9353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353DC9-7A51-AF65-B984-B271A474A5D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780395" y="5987057"/>
            <a:ext cx="1420004" cy="2875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ED36BB-AF7C-D242-F57B-697E95ED46C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92543" y="723730"/>
            <a:ext cx="6039693" cy="3886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3443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6536</TotalTime>
  <Words>52</Words>
  <Application>Microsoft Office PowerPoint</Application>
  <PresentationFormat>Widescreen</PresentationFormat>
  <Paragraphs>12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Zoe Martin</dc:creator>
  <cp:lastModifiedBy>James Meehan</cp:lastModifiedBy>
  <cp:revision>124</cp:revision>
  <dcterms:created xsi:type="dcterms:W3CDTF">2024-09-26T12:34:49Z</dcterms:created>
  <dcterms:modified xsi:type="dcterms:W3CDTF">2026-02-24T14:33:10Z</dcterms:modified>
</cp:coreProperties>
</file>