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96" r:id="rId3"/>
    <p:sldId id="257" r:id="rId4"/>
    <p:sldId id="294" r:id="rId5"/>
    <p:sldId id="263" r:id="rId6"/>
    <p:sldId id="258" r:id="rId7"/>
    <p:sldId id="267" r:id="rId8"/>
    <p:sldId id="277" r:id="rId9"/>
    <p:sldId id="303" r:id="rId10"/>
    <p:sldId id="305" r:id="rId11"/>
    <p:sldId id="307" r:id="rId12"/>
    <p:sldId id="304" r:id="rId13"/>
    <p:sldId id="306" r:id="rId14"/>
    <p:sldId id="297" r:id="rId15"/>
    <p:sldId id="298" r:id="rId16"/>
    <p:sldId id="301" r:id="rId17"/>
    <p:sldId id="300" r:id="rId18"/>
    <p:sldId id="30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7386" autoAdjust="0"/>
  </p:normalViewPr>
  <p:slideViewPr>
    <p:cSldViewPr snapToGrid="0">
      <p:cViewPr varScale="1">
        <p:scale>
          <a:sx n="80" d="100"/>
          <a:sy n="80" d="100"/>
        </p:scale>
        <p:origin x="69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A743D-2E38-4C13-88EA-CBD7183CF2FF}" type="datetimeFigureOut">
              <a:rPr lang="en-GB" smtClean="0"/>
              <a:t>23/07/2025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784A5F-84F8-4F63-BE37-78EEB58FEE00}" type="slidenum">
              <a:rPr lang="en-GB" smtClean="0"/>
              <a:t>‹#›</a:t>
            </a:fld>
            <a:endParaRPr lang="en-GB"/>
          </a:p>
        </p:txBody>
      </p:sp>
    </p:spTree>
    <p:extLst>
      <p:ext uri="{BB962C8B-B14F-4D97-AF65-F5344CB8AC3E}">
        <p14:creationId xmlns:p14="http://schemas.microsoft.com/office/powerpoint/2010/main" val="2709582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F784A5F-84F8-4F63-BE37-78EEB58FEE00}" type="slidenum">
              <a:rPr lang="en-GB" smtClean="0"/>
              <a:t>3</a:t>
            </a:fld>
            <a:endParaRPr lang="en-GB" dirty="0"/>
          </a:p>
        </p:txBody>
      </p:sp>
    </p:spTree>
    <p:extLst>
      <p:ext uri="{BB962C8B-B14F-4D97-AF65-F5344CB8AC3E}">
        <p14:creationId xmlns:p14="http://schemas.microsoft.com/office/powerpoint/2010/main" val="2500399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3F90A-8DA9-2622-BCF7-9F8D49BC68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53AF9B-EFEE-5B85-215D-62BD5820E9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F6BD1B-C796-5B23-C25D-E732451C441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625CA65-EB8F-C5E3-F1D1-35EDEC6EA432}"/>
              </a:ext>
            </a:extLst>
          </p:cNvPr>
          <p:cNvSpPr>
            <a:spLocks noGrp="1"/>
          </p:cNvSpPr>
          <p:nvPr>
            <p:ph type="sldNum" sz="quarter" idx="5"/>
          </p:nvPr>
        </p:nvSpPr>
        <p:spPr/>
        <p:txBody>
          <a:bodyPr/>
          <a:lstStyle/>
          <a:p>
            <a:fld id="{0F784A5F-84F8-4F63-BE37-78EEB58FEE00}" type="slidenum">
              <a:rPr lang="en-GB" smtClean="0"/>
              <a:t>4</a:t>
            </a:fld>
            <a:endParaRPr lang="en-GB" dirty="0"/>
          </a:p>
        </p:txBody>
      </p:sp>
    </p:spTree>
    <p:extLst>
      <p:ext uri="{BB962C8B-B14F-4D97-AF65-F5344CB8AC3E}">
        <p14:creationId xmlns:p14="http://schemas.microsoft.com/office/powerpoint/2010/main" val="509159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F784A5F-84F8-4F63-BE37-78EEB58FEE00}" type="slidenum">
              <a:rPr lang="en-GB" smtClean="0"/>
              <a:t>6</a:t>
            </a:fld>
            <a:endParaRPr lang="en-GB" dirty="0"/>
          </a:p>
        </p:txBody>
      </p:sp>
    </p:spTree>
    <p:extLst>
      <p:ext uri="{BB962C8B-B14F-4D97-AF65-F5344CB8AC3E}">
        <p14:creationId xmlns:p14="http://schemas.microsoft.com/office/powerpoint/2010/main" val="380088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p:cNvSpPr>
            <a:spLocks noGrp="1"/>
          </p:cNvSpPr>
          <p:nvPr>
            <p:ph type="sldNum" sz="quarter" idx="5"/>
          </p:nvPr>
        </p:nvSpPr>
        <p:spPr/>
        <p:txBody>
          <a:bodyPr/>
          <a:lstStyle/>
          <a:p>
            <a:fld id="{0F784A5F-84F8-4F63-BE37-78EEB58FEE00}" type="slidenum">
              <a:rPr lang="en-GB" smtClean="0"/>
              <a:t>8</a:t>
            </a:fld>
            <a:endParaRPr lang="en-GB"/>
          </a:p>
        </p:txBody>
      </p:sp>
    </p:spTree>
    <p:extLst>
      <p:ext uri="{BB962C8B-B14F-4D97-AF65-F5344CB8AC3E}">
        <p14:creationId xmlns:p14="http://schemas.microsoft.com/office/powerpoint/2010/main" val="1299924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9480A-21E9-1DD6-D88E-D55D41CC2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C61F4F-1602-745E-7CE2-9A83455D10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7813D1-10FF-21D6-51C6-82B6765077C5}"/>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CF2A45CF-F87D-1635-EBD9-C95AB64C7603}"/>
              </a:ext>
            </a:extLst>
          </p:cNvPr>
          <p:cNvSpPr>
            <a:spLocks noGrp="1"/>
          </p:cNvSpPr>
          <p:nvPr>
            <p:ph type="sldNum" sz="quarter" idx="5"/>
          </p:nvPr>
        </p:nvSpPr>
        <p:spPr/>
        <p:txBody>
          <a:bodyPr/>
          <a:lstStyle/>
          <a:p>
            <a:fld id="{0F784A5F-84F8-4F63-BE37-78EEB58FEE00}" type="slidenum">
              <a:rPr lang="en-GB" smtClean="0"/>
              <a:t>9</a:t>
            </a:fld>
            <a:endParaRPr lang="en-GB"/>
          </a:p>
        </p:txBody>
      </p:sp>
    </p:spTree>
    <p:extLst>
      <p:ext uri="{BB962C8B-B14F-4D97-AF65-F5344CB8AC3E}">
        <p14:creationId xmlns:p14="http://schemas.microsoft.com/office/powerpoint/2010/main" val="3883162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6DED7-6F1F-F237-AE0E-7259434F62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C349F2-8643-5675-6201-24A2637F11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957209-D903-6063-DB39-5D8D9314279D}"/>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13CD67CD-017E-F934-3A04-347B39EA237A}"/>
              </a:ext>
            </a:extLst>
          </p:cNvPr>
          <p:cNvSpPr>
            <a:spLocks noGrp="1"/>
          </p:cNvSpPr>
          <p:nvPr>
            <p:ph type="sldNum" sz="quarter" idx="5"/>
          </p:nvPr>
        </p:nvSpPr>
        <p:spPr/>
        <p:txBody>
          <a:bodyPr/>
          <a:lstStyle/>
          <a:p>
            <a:fld id="{0F784A5F-84F8-4F63-BE37-78EEB58FEE00}" type="slidenum">
              <a:rPr lang="en-GB" smtClean="0"/>
              <a:t>10</a:t>
            </a:fld>
            <a:endParaRPr lang="en-GB"/>
          </a:p>
        </p:txBody>
      </p:sp>
    </p:spTree>
    <p:extLst>
      <p:ext uri="{BB962C8B-B14F-4D97-AF65-F5344CB8AC3E}">
        <p14:creationId xmlns:p14="http://schemas.microsoft.com/office/powerpoint/2010/main" val="2620406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B48EC-7415-0385-8BEA-22C8ECF92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F88F41-F6D4-E94A-E3B0-9D653C389C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376811-1361-7137-89A9-0021D7F31A71}"/>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D269CB2A-60E0-2FBA-64F0-92CCF348A3C3}"/>
              </a:ext>
            </a:extLst>
          </p:cNvPr>
          <p:cNvSpPr>
            <a:spLocks noGrp="1"/>
          </p:cNvSpPr>
          <p:nvPr>
            <p:ph type="sldNum" sz="quarter" idx="5"/>
          </p:nvPr>
        </p:nvSpPr>
        <p:spPr/>
        <p:txBody>
          <a:bodyPr/>
          <a:lstStyle/>
          <a:p>
            <a:fld id="{0F784A5F-84F8-4F63-BE37-78EEB58FEE00}" type="slidenum">
              <a:rPr lang="en-GB" smtClean="0"/>
              <a:t>11</a:t>
            </a:fld>
            <a:endParaRPr lang="en-GB"/>
          </a:p>
        </p:txBody>
      </p:sp>
    </p:spTree>
    <p:extLst>
      <p:ext uri="{BB962C8B-B14F-4D97-AF65-F5344CB8AC3E}">
        <p14:creationId xmlns:p14="http://schemas.microsoft.com/office/powerpoint/2010/main" val="1857102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B9D57-00B9-8118-9200-8CAF5E5BF8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6445C6-3CD7-B974-E61F-515D11B1B8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53BE53-08AD-B9B9-AF4F-6A19B2FA6297}"/>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4605749A-4B00-3011-DCC0-45E172983A93}"/>
              </a:ext>
            </a:extLst>
          </p:cNvPr>
          <p:cNvSpPr>
            <a:spLocks noGrp="1"/>
          </p:cNvSpPr>
          <p:nvPr>
            <p:ph type="sldNum" sz="quarter" idx="5"/>
          </p:nvPr>
        </p:nvSpPr>
        <p:spPr/>
        <p:txBody>
          <a:bodyPr/>
          <a:lstStyle/>
          <a:p>
            <a:fld id="{0F784A5F-84F8-4F63-BE37-78EEB58FEE00}" type="slidenum">
              <a:rPr lang="en-GB" smtClean="0"/>
              <a:t>12</a:t>
            </a:fld>
            <a:endParaRPr lang="en-GB"/>
          </a:p>
        </p:txBody>
      </p:sp>
    </p:spTree>
    <p:extLst>
      <p:ext uri="{BB962C8B-B14F-4D97-AF65-F5344CB8AC3E}">
        <p14:creationId xmlns:p14="http://schemas.microsoft.com/office/powerpoint/2010/main" val="1619558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A9B0C-C849-983C-ADA5-9AB6C6E319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2A9224-5526-0527-AAE8-009021B881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322A8D-C294-9F77-12DE-4EA732CE6C29}"/>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29481A44-96BF-EBB5-0C7F-51B59356D767}"/>
              </a:ext>
            </a:extLst>
          </p:cNvPr>
          <p:cNvSpPr>
            <a:spLocks noGrp="1"/>
          </p:cNvSpPr>
          <p:nvPr>
            <p:ph type="sldNum" sz="quarter" idx="5"/>
          </p:nvPr>
        </p:nvSpPr>
        <p:spPr/>
        <p:txBody>
          <a:bodyPr/>
          <a:lstStyle/>
          <a:p>
            <a:fld id="{0F784A5F-84F8-4F63-BE37-78EEB58FEE00}" type="slidenum">
              <a:rPr lang="en-GB" smtClean="0"/>
              <a:t>13</a:t>
            </a:fld>
            <a:endParaRPr lang="en-GB"/>
          </a:p>
        </p:txBody>
      </p:sp>
    </p:spTree>
    <p:extLst>
      <p:ext uri="{BB962C8B-B14F-4D97-AF65-F5344CB8AC3E}">
        <p14:creationId xmlns:p14="http://schemas.microsoft.com/office/powerpoint/2010/main" val="2362166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B0633-991E-9223-37F4-815C6CC08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BCD054-B3E9-9AC3-0D96-419D08ACCD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9DF0A-0475-17A0-16D6-67D3995A3004}"/>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C0B799AA-C555-F2C0-2D68-6EDF631CA67B}"/>
              </a:ext>
            </a:extLst>
          </p:cNvPr>
          <p:cNvSpPr>
            <a:spLocks noGrp="1"/>
          </p:cNvSpPr>
          <p:nvPr>
            <p:ph type="sldNum" sz="quarter" idx="5"/>
          </p:nvPr>
        </p:nvSpPr>
        <p:spPr/>
        <p:txBody>
          <a:bodyPr/>
          <a:lstStyle/>
          <a:p>
            <a:fld id="{0F784A5F-84F8-4F63-BE37-78EEB58FEE00}" type="slidenum">
              <a:rPr lang="en-GB" smtClean="0"/>
              <a:t>14</a:t>
            </a:fld>
            <a:endParaRPr lang="en-GB"/>
          </a:p>
        </p:txBody>
      </p:sp>
    </p:spTree>
    <p:extLst>
      <p:ext uri="{BB962C8B-B14F-4D97-AF65-F5344CB8AC3E}">
        <p14:creationId xmlns:p14="http://schemas.microsoft.com/office/powerpoint/2010/main" val="641622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7A210-C2A9-E566-F990-DCB2EBDEAF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3F3A77-E2E5-5D36-3F46-9AE5443988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D73875-A05F-6E78-C8E3-26190A6C73A4}"/>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3A7B5A24-7CDC-183F-6561-A13C0B9E74F8}"/>
              </a:ext>
            </a:extLst>
          </p:cNvPr>
          <p:cNvSpPr>
            <a:spLocks noGrp="1"/>
          </p:cNvSpPr>
          <p:nvPr>
            <p:ph type="sldNum" sz="quarter" idx="5"/>
          </p:nvPr>
        </p:nvSpPr>
        <p:spPr/>
        <p:txBody>
          <a:bodyPr/>
          <a:lstStyle/>
          <a:p>
            <a:fld id="{0F784A5F-84F8-4F63-BE37-78EEB58FEE00}" type="slidenum">
              <a:rPr lang="en-GB" smtClean="0"/>
              <a:t>15</a:t>
            </a:fld>
            <a:endParaRPr lang="en-GB"/>
          </a:p>
        </p:txBody>
      </p:sp>
    </p:spTree>
    <p:extLst>
      <p:ext uri="{BB962C8B-B14F-4D97-AF65-F5344CB8AC3E}">
        <p14:creationId xmlns:p14="http://schemas.microsoft.com/office/powerpoint/2010/main" val="2423610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1CDF9-A6DA-E1AA-118F-9922C6DBB1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58BA9D-13EC-1864-39F1-42EFEC7FEA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8A37C2-A64F-7331-C8D2-7316BD5EBD14}"/>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F4F78BEE-8063-4057-8F41-1D6F7D7236A7}"/>
              </a:ext>
            </a:extLst>
          </p:cNvPr>
          <p:cNvSpPr>
            <a:spLocks noGrp="1"/>
          </p:cNvSpPr>
          <p:nvPr>
            <p:ph type="sldNum" sz="quarter" idx="5"/>
          </p:nvPr>
        </p:nvSpPr>
        <p:spPr/>
        <p:txBody>
          <a:bodyPr/>
          <a:lstStyle/>
          <a:p>
            <a:fld id="{0F784A5F-84F8-4F63-BE37-78EEB58FEE00}" type="slidenum">
              <a:rPr lang="en-GB" smtClean="0"/>
              <a:t>16</a:t>
            </a:fld>
            <a:endParaRPr lang="en-GB"/>
          </a:p>
        </p:txBody>
      </p:sp>
    </p:spTree>
    <p:extLst>
      <p:ext uri="{BB962C8B-B14F-4D97-AF65-F5344CB8AC3E}">
        <p14:creationId xmlns:p14="http://schemas.microsoft.com/office/powerpoint/2010/main" val="199088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86E10-DE94-4328-56DF-935C40CE5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B9B090-4644-FB50-873E-B6F59ECFEF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09B820-0891-D695-52AB-60196AEF8E13}"/>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C213D28A-6807-B64F-4FF2-1538B525FF83}"/>
              </a:ext>
            </a:extLst>
          </p:cNvPr>
          <p:cNvSpPr>
            <a:spLocks noGrp="1"/>
          </p:cNvSpPr>
          <p:nvPr>
            <p:ph type="sldNum" sz="quarter" idx="5"/>
          </p:nvPr>
        </p:nvSpPr>
        <p:spPr/>
        <p:txBody>
          <a:bodyPr/>
          <a:lstStyle/>
          <a:p>
            <a:fld id="{0F784A5F-84F8-4F63-BE37-78EEB58FEE00}" type="slidenum">
              <a:rPr lang="en-GB" smtClean="0"/>
              <a:t>17</a:t>
            </a:fld>
            <a:endParaRPr lang="en-GB"/>
          </a:p>
        </p:txBody>
      </p:sp>
    </p:spTree>
    <p:extLst>
      <p:ext uri="{BB962C8B-B14F-4D97-AF65-F5344CB8AC3E}">
        <p14:creationId xmlns:p14="http://schemas.microsoft.com/office/powerpoint/2010/main" val="968510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F4A90-D7F7-6DA8-85BF-501D5F82CB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B129A-6F71-AF8D-4811-B39A14ED67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0CD5F4-0ECF-2BA8-C963-A3A07FA4FE58}"/>
              </a:ext>
            </a:extLst>
          </p:cNvPr>
          <p:cNvSpPr>
            <a:spLocks noGrp="1"/>
          </p:cNvSpPr>
          <p:nvPr>
            <p:ph type="body" idx="1"/>
          </p:nvPr>
        </p:nvSpPr>
        <p:spPr/>
        <p:txBody>
          <a:bodyPr/>
          <a:lstStyle/>
          <a:p>
            <a:r>
              <a:rPr lang="en-GB" dirty="0"/>
              <a:t>KT01 – 125mm upstands </a:t>
            </a:r>
          </a:p>
          <a:p>
            <a:r>
              <a:rPr lang="en-GB" dirty="0"/>
              <a:t>KT02 – Flush </a:t>
            </a:r>
          </a:p>
          <a:p>
            <a:r>
              <a:rPr lang="en-GB" dirty="0"/>
              <a:t>KT03 – Flush </a:t>
            </a:r>
          </a:p>
          <a:p>
            <a:r>
              <a:rPr lang="en-GB" dirty="0"/>
              <a:t>KT04 – 25mm Upstand </a:t>
            </a:r>
          </a:p>
          <a:p>
            <a:endParaRPr lang="en-GB" dirty="0"/>
          </a:p>
        </p:txBody>
      </p:sp>
      <p:sp>
        <p:nvSpPr>
          <p:cNvPr id="4" name="Slide Number Placeholder 3">
            <a:extLst>
              <a:ext uri="{FF2B5EF4-FFF2-40B4-BE49-F238E27FC236}">
                <a16:creationId xmlns:a16="http://schemas.microsoft.com/office/drawing/2014/main" id="{EE774727-F93C-D981-DE50-4C2074F0F4DA}"/>
              </a:ext>
            </a:extLst>
          </p:cNvPr>
          <p:cNvSpPr>
            <a:spLocks noGrp="1"/>
          </p:cNvSpPr>
          <p:nvPr>
            <p:ph type="sldNum" sz="quarter" idx="5"/>
          </p:nvPr>
        </p:nvSpPr>
        <p:spPr/>
        <p:txBody>
          <a:bodyPr/>
          <a:lstStyle/>
          <a:p>
            <a:fld id="{0F784A5F-84F8-4F63-BE37-78EEB58FEE00}" type="slidenum">
              <a:rPr lang="en-GB" smtClean="0"/>
              <a:t>18</a:t>
            </a:fld>
            <a:endParaRPr lang="en-GB"/>
          </a:p>
        </p:txBody>
      </p:sp>
    </p:spTree>
    <p:extLst>
      <p:ext uri="{BB962C8B-B14F-4D97-AF65-F5344CB8AC3E}">
        <p14:creationId xmlns:p14="http://schemas.microsoft.com/office/powerpoint/2010/main" val="3258643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BDC8A-EEC1-AE39-2748-AB784639A5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B755191-27F9-ADD0-764F-20AD4C4699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94E91CB-BA64-B3D5-0BC6-499F2C1704FE}"/>
              </a:ext>
            </a:extLst>
          </p:cNvPr>
          <p:cNvSpPr>
            <a:spLocks noGrp="1"/>
          </p:cNvSpPr>
          <p:nvPr>
            <p:ph type="dt" sz="half" idx="10"/>
          </p:nvPr>
        </p:nvSpPr>
        <p:spPr/>
        <p:txBody>
          <a:bodyPr/>
          <a:lstStyle/>
          <a:p>
            <a:fld id="{D01AEBFA-B94A-45EB-9685-A2BB99111174}" type="datetimeFigureOut">
              <a:rPr lang="en-GB" smtClean="0"/>
              <a:t>23/07/2025</a:t>
            </a:fld>
            <a:endParaRPr lang="en-GB"/>
          </a:p>
        </p:txBody>
      </p:sp>
      <p:sp>
        <p:nvSpPr>
          <p:cNvPr id="5" name="Footer Placeholder 4">
            <a:extLst>
              <a:ext uri="{FF2B5EF4-FFF2-40B4-BE49-F238E27FC236}">
                <a16:creationId xmlns:a16="http://schemas.microsoft.com/office/drawing/2014/main" id="{62999202-7C3D-1C96-C3E3-518F95F640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27F628-E7E7-8E2F-A2BF-43813FD23BC9}"/>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331711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214E6-733C-2A43-0387-ED07F5E8236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AE308E6-19B1-1CCD-6ABC-7ACD34ADD7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BB04DD-C7D5-0B6A-D2A6-0BA9DF66A0BB}"/>
              </a:ext>
            </a:extLst>
          </p:cNvPr>
          <p:cNvSpPr>
            <a:spLocks noGrp="1"/>
          </p:cNvSpPr>
          <p:nvPr>
            <p:ph type="dt" sz="half" idx="10"/>
          </p:nvPr>
        </p:nvSpPr>
        <p:spPr/>
        <p:txBody>
          <a:bodyPr/>
          <a:lstStyle/>
          <a:p>
            <a:fld id="{D01AEBFA-B94A-45EB-9685-A2BB99111174}" type="datetimeFigureOut">
              <a:rPr lang="en-GB" smtClean="0"/>
              <a:t>23/07/2025</a:t>
            </a:fld>
            <a:endParaRPr lang="en-GB"/>
          </a:p>
        </p:txBody>
      </p:sp>
      <p:sp>
        <p:nvSpPr>
          <p:cNvPr id="5" name="Footer Placeholder 4">
            <a:extLst>
              <a:ext uri="{FF2B5EF4-FFF2-40B4-BE49-F238E27FC236}">
                <a16:creationId xmlns:a16="http://schemas.microsoft.com/office/drawing/2014/main" id="{97982BF5-D9EC-6CF3-40CC-6758AD6279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91D8F5-B741-2105-B703-F52B44297EF3}"/>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287493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1825D-C25E-1F4F-7DDB-F91E58B00E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BD044C5-BC45-056D-B5AF-438145F9063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72E192-44AF-176F-4E68-3EF05712480A}"/>
              </a:ext>
            </a:extLst>
          </p:cNvPr>
          <p:cNvSpPr>
            <a:spLocks noGrp="1"/>
          </p:cNvSpPr>
          <p:nvPr>
            <p:ph type="dt" sz="half" idx="10"/>
          </p:nvPr>
        </p:nvSpPr>
        <p:spPr/>
        <p:txBody>
          <a:bodyPr/>
          <a:lstStyle/>
          <a:p>
            <a:fld id="{D01AEBFA-B94A-45EB-9685-A2BB99111174}" type="datetimeFigureOut">
              <a:rPr lang="en-GB" smtClean="0"/>
              <a:t>23/07/2025</a:t>
            </a:fld>
            <a:endParaRPr lang="en-GB"/>
          </a:p>
        </p:txBody>
      </p:sp>
      <p:sp>
        <p:nvSpPr>
          <p:cNvPr id="5" name="Footer Placeholder 4">
            <a:extLst>
              <a:ext uri="{FF2B5EF4-FFF2-40B4-BE49-F238E27FC236}">
                <a16:creationId xmlns:a16="http://schemas.microsoft.com/office/drawing/2014/main" id="{83044B00-AF0C-FF77-1282-5B8E80B0A3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F5DED9-C210-1429-48EB-E55D4CC52426}"/>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2799159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E1604-CC30-BC8A-517B-8580C661E6D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84032F-3B5A-D698-9E38-D70057FBD2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B1E7EB1-55C3-D9FA-AC30-B7B863F6E0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D3B1566-9B5F-1D7A-694E-0D95A9146B2F}"/>
              </a:ext>
            </a:extLst>
          </p:cNvPr>
          <p:cNvSpPr>
            <a:spLocks noGrp="1"/>
          </p:cNvSpPr>
          <p:nvPr>
            <p:ph type="dt" sz="half" idx="10"/>
          </p:nvPr>
        </p:nvSpPr>
        <p:spPr/>
        <p:txBody>
          <a:bodyPr/>
          <a:lstStyle/>
          <a:p>
            <a:fld id="{D01AEBFA-B94A-45EB-9685-A2BB99111174}" type="datetimeFigureOut">
              <a:rPr lang="en-GB" smtClean="0"/>
              <a:t>23/07/2025</a:t>
            </a:fld>
            <a:endParaRPr lang="en-GB"/>
          </a:p>
        </p:txBody>
      </p:sp>
      <p:sp>
        <p:nvSpPr>
          <p:cNvPr id="6" name="Footer Placeholder 5">
            <a:extLst>
              <a:ext uri="{FF2B5EF4-FFF2-40B4-BE49-F238E27FC236}">
                <a16:creationId xmlns:a16="http://schemas.microsoft.com/office/drawing/2014/main" id="{064E135C-05BE-6EC7-EEA6-B290EB2ED33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B79E0C-1514-4ADC-A080-14B859130376}"/>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2366911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89762-EC9C-EB71-9C22-2F014EBFB02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90C628A-DA21-D3A3-FE2F-F3FF645D72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185757-668C-CF5A-DDD4-58652D9922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E7BB027-A523-EFF5-1D7A-1840F9106F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0A72A4-601F-4256-1BCE-DBBDA20D32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7B408B4-EFFB-B5D5-9F6C-01EAEE344457}"/>
              </a:ext>
            </a:extLst>
          </p:cNvPr>
          <p:cNvSpPr>
            <a:spLocks noGrp="1"/>
          </p:cNvSpPr>
          <p:nvPr>
            <p:ph type="dt" sz="half" idx="10"/>
          </p:nvPr>
        </p:nvSpPr>
        <p:spPr/>
        <p:txBody>
          <a:bodyPr/>
          <a:lstStyle/>
          <a:p>
            <a:fld id="{D01AEBFA-B94A-45EB-9685-A2BB99111174}" type="datetimeFigureOut">
              <a:rPr lang="en-GB" smtClean="0"/>
              <a:t>23/07/2025</a:t>
            </a:fld>
            <a:endParaRPr lang="en-GB"/>
          </a:p>
        </p:txBody>
      </p:sp>
      <p:sp>
        <p:nvSpPr>
          <p:cNvPr id="8" name="Footer Placeholder 7">
            <a:extLst>
              <a:ext uri="{FF2B5EF4-FFF2-40B4-BE49-F238E27FC236}">
                <a16:creationId xmlns:a16="http://schemas.microsoft.com/office/drawing/2014/main" id="{7BEFE53B-6C1C-7B9A-889E-0A436A26583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0DBEA66-505D-82ED-369D-9781855261A4}"/>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1377794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51553-6E01-B969-63BB-CBBA4525833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FDBAF8-1628-4B09-9D80-BED1F2B92775}"/>
              </a:ext>
            </a:extLst>
          </p:cNvPr>
          <p:cNvSpPr>
            <a:spLocks noGrp="1"/>
          </p:cNvSpPr>
          <p:nvPr>
            <p:ph type="dt" sz="half" idx="10"/>
          </p:nvPr>
        </p:nvSpPr>
        <p:spPr/>
        <p:txBody>
          <a:bodyPr/>
          <a:lstStyle/>
          <a:p>
            <a:fld id="{D01AEBFA-B94A-45EB-9685-A2BB99111174}" type="datetimeFigureOut">
              <a:rPr lang="en-GB" smtClean="0"/>
              <a:t>23/07/2025</a:t>
            </a:fld>
            <a:endParaRPr lang="en-GB"/>
          </a:p>
        </p:txBody>
      </p:sp>
      <p:sp>
        <p:nvSpPr>
          <p:cNvPr id="4" name="Footer Placeholder 3">
            <a:extLst>
              <a:ext uri="{FF2B5EF4-FFF2-40B4-BE49-F238E27FC236}">
                <a16:creationId xmlns:a16="http://schemas.microsoft.com/office/drawing/2014/main" id="{1EDEA840-E636-0879-6C44-73C3218F117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41F0B1A-382F-42B8-CDE4-7C19719649A8}"/>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4271777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A5C30A-1143-813A-06F4-25D2D6F2E5E9}"/>
              </a:ext>
            </a:extLst>
          </p:cNvPr>
          <p:cNvSpPr>
            <a:spLocks noGrp="1"/>
          </p:cNvSpPr>
          <p:nvPr>
            <p:ph type="dt" sz="half" idx="10"/>
          </p:nvPr>
        </p:nvSpPr>
        <p:spPr/>
        <p:txBody>
          <a:bodyPr/>
          <a:lstStyle/>
          <a:p>
            <a:fld id="{D01AEBFA-B94A-45EB-9685-A2BB99111174}" type="datetimeFigureOut">
              <a:rPr lang="en-GB" smtClean="0"/>
              <a:t>23/07/2025</a:t>
            </a:fld>
            <a:endParaRPr lang="en-GB"/>
          </a:p>
        </p:txBody>
      </p:sp>
      <p:sp>
        <p:nvSpPr>
          <p:cNvPr id="3" name="Footer Placeholder 2">
            <a:extLst>
              <a:ext uri="{FF2B5EF4-FFF2-40B4-BE49-F238E27FC236}">
                <a16:creationId xmlns:a16="http://schemas.microsoft.com/office/drawing/2014/main" id="{35E6E625-C605-422D-E62F-CE29EE540F3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1BF1BCE-8A4E-D161-33CF-814984E19F97}"/>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3958389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AA6EE-F641-740D-D1A5-8D3F1E7C73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036577A-9384-84DE-4E3D-5140910A95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1095BA9-18C9-8F63-7A42-E4B812DA58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AE3BC3-16DA-CB47-981F-20B894D59F1B}"/>
              </a:ext>
            </a:extLst>
          </p:cNvPr>
          <p:cNvSpPr>
            <a:spLocks noGrp="1"/>
          </p:cNvSpPr>
          <p:nvPr>
            <p:ph type="dt" sz="half" idx="10"/>
          </p:nvPr>
        </p:nvSpPr>
        <p:spPr/>
        <p:txBody>
          <a:bodyPr/>
          <a:lstStyle/>
          <a:p>
            <a:fld id="{D01AEBFA-B94A-45EB-9685-A2BB99111174}" type="datetimeFigureOut">
              <a:rPr lang="en-GB" smtClean="0"/>
              <a:t>23/07/2025</a:t>
            </a:fld>
            <a:endParaRPr lang="en-GB"/>
          </a:p>
        </p:txBody>
      </p:sp>
      <p:sp>
        <p:nvSpPr>
          <p:cNvPr id="6" name="Footer Placeholder 5">
            <a:extLst>
              <a:ext uri="{FF2B5EF4-FFF2-40B4-BE49-F238E27FC236}">
                <a16:creationId xmlns:a16="http://schemas.microsoft.com/office/drawing/2014/main" id="{6B37F35B-C9C0-DF92-DC70-3EF2457C100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FD34D09-F094-C77D-F553-497C6F40288B}"/>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3190295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F2A62-1DE2-B050-360A-4022BC876F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7CF6ABB-B595-3122-10A0-6F95C4AD0B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654B411-AF5D-A2CA-F1DE-C86EC10D97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163296-0A94-E14E-A958-2ADCCFD7A8EF}"/>
              </a:ext>
            </a:extLst>
          </p:cNvPr>
          <p:cNvSpPr>
            <a:spLocks noGrp="1"/>
          </p:cNvSpPr>
          <p:nvPr>
            <p:ph type="dt" sz="half" idx="10"/>
          </p:nvPr>
        </p:nvSpPr>
        <p:spPr/>
        <p:txBody>
          <a:bodyPr/>
          <a:lstStyle/>
          <a:p>
            <a:fld id="{D01AEBFA-B94A-45EB-9685-A2BB99111174}" type="datetimeFigureOut">
              <a:rPr lang="en-GB" smtClean="0"/>
              <a:t>23/07/2025</a:t>
            </a:fld>
            <a:endParaRPr lang="en-GB"/>
          </a:p>
        </p:txBody>
      </p:sp>
      <p:sp>
        <p:nvSpPr>
          <p:cNvPr id="6" name="Footer Placeholder 5">
            <a:extLst>
              <a:ext uri="{FF2B5EF4-FFF2-40B4-BE49-F238E27FC236}">
                <a16:creationId xmlns:a16="http://schemas.microsoft.com/office/drawing/2014/main" id="{2577202B-258D-6BF5-3A00-4548382763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CB5F2B-3673-719A-6349-88724DBCFCA1}"/>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4207038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1CBD5-FC93-9B6B-3EF6-D839D27383E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0423AC-3612-121B-9B53-A069CFB35E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B099693-20AC-2808-238E-269C63C5AB66}"/>
              </a:ext>
            </a:extLst>
          </p:cNvPr>
          <p:cNvSpPr>
            <a:spLocks noGrp="1"/>
          </p:cNvSpPr>
          <p:nvPr>
            <p:ph type="dt" sz="half" idx="10"/>
          </p:nvPr>
        </p:nvSpPr>
        <p:spPr/>
        <p:txBody>
          <a:bodyPr/>
          <a:lstStyle/>
          <a:p>
            <a:fld id="{D01AEBFA-B94A-45EB-9685-A2BB99111174}" type="datetimeFigureOut">
              <a:rPr lang="en-GB" smtClean="0"/>
              <a:t>23/07/2025</a:t>
            </a:fld>
            <a:endParaRPr lang="en-GB"/>
          </a:p>
        </p:txBody>
      </p:sp>
      <p:sp>
        <p:nvSpPr>
          <p:cNvPr id="5" name="Footer Placeholder 4">
            <a:extLst>
              <a:ext uri="{FF2B5EF4-FFF2-40B4-BE49-F238E27FC236}">
                <a16:creationId xmlns:a16="http://schemas.microsoft.com/office/drawing/2014/main" id="{F8675F09-992D-91A4-8E20-8C6B6C3D78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484C14-D1DA-CAFF-89ED-BB89021719C0}"/>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3330221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6BF3E3-BD9C-41EC-DD26-7DFC23429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E9F8977-095E-4D8B-6AE0-92D915AFC0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FA362C-7310-669C-B7CF-28C84687F301}"/>
              </a:ext>
            </a:extLst>
          </p:cNvPr>
          <p:cNvSpPr>
            <a:spLocks noGrp="1"/>
          </p:cNvSpPr>
          <p:nvPr>
            <p:ph type="dt" sz="half" idx="10"/>
          </p:nvPr>
        </p:nvSpPr>
        <p:spPr/>
        <p:txBody>
          <a:bodyPr/>
          <a:lstStyle/>
          <a:p>
            <a:fld id="{D01AEBFA-B94A-45EB-9685-A2BB99111174}" type="datetimeFigureOut">
              <a:rPr lang="en-GB" smtClean="0"/>
              <a:t>23/07/2025</a:t>
            </a:fld>
            <a:endParaRPr lang="en-GB"/>
          </a:p>
        </p:txBody>
      </p:sp>
      <p:sp>
        <p:nvSpPr>
          <p:cNvPr id="5" name="Footer Placeholder 4">
            <a:extLst>
              <a:ext uri="{FF2B5EF4-FFF2-40B4-BE49-F238E27FC236}">
                <a16:creationId xmlns:a16="http://schemas.microsoft.com/office/drawing/2014/main" id="{A03FFEF3-CAE5-595D-AA58-66FF9FEB1F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C4FD8C-6F4C-CF9F-6ABB-AD1029379347}"/>
              </a:ext>
            </a:extLst>
          </p:cNvPr>
          <p:cNvSpPr>
            <a:spLocks noGrp="1"/>
          </p:cNvSpPr>
          <p:nvPr>
            <p:ph type="sldNum" sz="quarter" idx="12"/>
          </p:nvPr>
        </p:nvSpPr>
        <p:spPr/>
        <p:txBody>
          <a:bodyPr/>
          <a:lstStyle/>
          <a:p>
            <a:fld id="{8F8B657F-D423-4898-A3EF-F3231D4C864D}" type="slidenum">
              <a:rPr lang="en-GB" smtClean="0"/>
              <a:t>‹#›</a:t>
            </a:fld>
            <a:endParaRPr lang="en-GB"/>
          </a:p>
        </p:txBody>
      </p:sp>
    </p:spTree>
    <p:extLst>
      <p:ext uri="{BB962C8B-B14F-4D97-AF65-F5344CB8AC3E}">
        <p14:creationId xmlns:p14="http://schemas.microsoft.com/office/powerpoint/2010/main" val="3578742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3388B5-769E-41E3-F695-8A6BC17D4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D009B01-5613-BDFE-3E1A-A8FBFDD191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F4D633-0EBE-D151-0D17-C6BA46F802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1AEBFA-B94A-45EB-9685-A2BB99111174}" type="datetimeFigureOut">
              <a:rPr lang="en-GB" smtClean="0"/>
              <a:t>23/07/2025</a:t>
            </a:fld>
            <a:endParaRPr lang="en-GB"/>
          </a:p>
        </p:txBody>
      </p:sp>
      <p:sp>
        <p:nvSpPr>
          <p:cNvPr id="5" name="Footer Placeholder 4">
            <a:extLst>
              <a:ext uri="{FF2B5EF4-FFF2-40B4-BE49-F238E27FC236}">
                <a16:creationId xmlns:a16="http://schemas.microsoft.com/office/drawing/2014/main" id="{B658E3A4-D77F-3D93-9AC8-37DF82EFAE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2CBAADF-6545-35D2-948C-063D3E90D2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8B657F-D423-4898-A3EF-F3231D4C864D}" type="slidenum">
              <a:rPr lang="en-GB" smtClean="0"/>
              <a:t>‹#›</a:t>
            </a:fld>
            <a:endParaRPr lang="en-GB"/>
          </a:p>
        </p:txBody>
      </p:sp>
    </p:spTree>
    <p:extLst>
      <p:ext uri="{BB962C8B-B14F-4D97-AF65-F5344CB8AC3E}">
        <p14:creationId xmlns:p14="http://schemas.microsoft.com/office/powerpoint/2010/main" val="33908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1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3" Type="http://schemas.openxmlformats.org/officeDocument/2006/relationships/image" Target="../media/image57.png"/><Relationship Id="rId7" Type="http://schemas.openxmlformats.org/officeDocument/2006/relationships/image" Target="../media/image61.png"/><Relationship Id="rId12" Type="http://schemas.openxmlformats.org/officeDocument/2006/relationships/image" Target="../media/image6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s>
</file>

<file path=ppt/slides/_rels/slide15.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74.png"/></Relationships>
</file>

<file path=ppt/slides/_rels/slide16.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12" Type="http://schemas.openxmlformats.org/officeDocument/2006/relationships/image" Target="../media/image7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4.png"/><Relationship Id="rId11" Type="http://schemas.openxmlformats.org/officeDocument/2006/relationships/image" Target="../media/image78.png"/><Relationship Id="rId5" Type="http://schemas.openxmlformats.org/officeDocument/2006/relationships/image" Target="../media/image73.png"/><Relationship Id="rId10" Type="http://schemas.openxmlformats.org/officeDocument/2006/relationships/image" Target="../media/image77.png"/><Relationship Id="rId4" Type="http://schemas.openxmlformats.org/officeDocument/2006/relationships/image" Target="../media/image72.png"/><Relationship Id="rId9" Type="http://schemas.openxmlformats.org/officeDocument/2006/relationships/image" Target="../media/image64.png"/></Relationships>
</file>

<file path=ppt/slides/_rels/slide17.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3" Type="http://schemas.openxmlformats.org/officeDocument/2006/relationships/image" Target="../media/image80.png"/><Relationship Id="rId7" Type="http://schemas.openxmlformats.org/officeDocument/2006/relationships/image" Target="../media/image84.png"/><Relationship Id="rId12" Type="http://schemas.openxmlformats.org/officeDocument/2006/relationships/image" Target="../media/image8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3.png"/><Relationship Id="rId11" Type="http://schemas.openxmlformats.org/officeDocument/2006/relationships/image" Target="../media/image88.png"/><Relationship Id="rId5" Type="http://schemas.openxmlformats.org/officeDocument/2006/relationships/image" Target="../media/image82.png"/><Relationship Id="rId10"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86.png"/><Relationship Id="rId14" Type="http://schemas.openxmlformats.org/officeDocument/2006/relationships/image" Target="../media/image91.png"/></Relationships>
</file>

<file path=ppt/slides/_rels/slide1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92.png"/><Relationship Id="rId7" Type="http://schemas.openxmlformats.org/officeDocument/2006/relationships/image" Target="../media/image7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10" Type="http://schemas.openxmlformats.org/officeDocument/2006/relationships/image" Target="../media/image95.png"/><Relationship Id="rId4" Type="http://schemas.openxmlformats.org/officeDocument/2006/relationships/image" Target="../media/image93.png"/><Relationship Id="rId9" Type="http://schemas.openxmlformats.org/officeDocument/2006/relationships/image" Target="../media/image9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906CB12-1967-D934-502E-F9330985E9B3}"/>
              </a:ext>
            </a:extLst>
          </p:cNvPr>
          <p:cNvSpPr/>
          <p:nvPr/>
        </p:nvSpPr>
        <p:spPr>
          <a:xfrm>
            <a:off x="0" y="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33892A06-FE15-DA70-AC50-E3351D480C78}"/>
              </a:ext>
            </a:extLst>
          </p:cNvPr>
          <p:cNvSpPr>
            <a:spLocks noGrp="1"/>
          </p:cNvSpPr>
          <p:nvPr>
            <p:ph type="ctrTitle"/>
          </p:nvPr>
        </p:nvSpPr>
        <p:spPr>
          <a:xfrm>
            <a:off x="-644166" y="-178536"/>
            <a:ext cx="12927292" cy="1224911"/>
          </a:xfrm>
        </p:spPr>
        <p:txBody>
          <a:bodyPr>
            <a:normAutofit/>
          </a:bodyPr>
          <a:lstStyle/>
          <a:p>
            <a:r>
              <a:rPr lang="en-GB" sz="4800" b="1" dirty="0">
                <a:solidFill>
                  <a:schemeClr val="bg1"/>
                </a:solidFill>
              </a:rPr>
              <a:t>X026 – St Anns Landscape Presentation</a:t>
            </a:r>
          </a:p>
        </p:txBody>
      </p:sp>
      <p:pic>
        <p:nvPicPr>
          <p:cNvPr id="4" name="Picture 3">
            <a:extLst>
              <a:ext uri="{FF2B5EF4-FFF2-40B4-BE49-F238E27FC236}">
                <a16:creationId xmlns:a16="http://schemas.microsoft.com/office/drawing/2014/main" id="{A19DBEB4-548F-10E2-4909-EF3C3C6B9133}"/>
              </a:ext>
            </a:extLst>
          </p:cNvPr>
          <p:cNvPicPr>
            <a:picLocks noChangeAspect="1"/>
          </p:cNvPicPr>
          <p:nvPr/>
        </p:nvPicPr>
        <p:blipFill>
          <a:blip r:embed="rId2"/>
          <a:stretch>
            <a:fillRect/>
          </a:stretch>
        </p:blipFill>
        <p:spPr>
          <a:xfrm>
            <a:off x="2474240" y="1046375"/>
            <a:ext cx="7573719" cy="5412543"/>
          </a:xfrm>
          <a:prstGeom prst="rect">
            <a:avLst/>
          </a:prstGeom>
        </p:spPr>
      </p:pic>
    </p:spTree>
    <p:extLst>
      <p:ext uri="{BB962C8B-B14F-4D97-AF65-F5344CB8AC3E}">
        <p14:creationId xmlns:p14="http://schemas.microsoft.com/office/powerpoint/2010/main" val="948978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409AA-DC4E-677A-10CF-C05F866E9EA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C5A76B9-B9CB-C1F7-13E9-5A2F24C7A411}"/>
              </a:ext>
            </a:extLst>
          </p:cNvPr>
          <p:cNvSpPr/>
          <p:nvPr/>
        </p:nvSpPr>
        <p:spPr>
          <a:xfrm>
            <a:off x="0" y="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3C95499D-A2AA-9F8D-CAF5-3EE7BBB9281B}"/>
              </a:ext>
            </a:extLst>
          </p:cNvPr>
          <p:cNvSpPr>
            <a:spLocks noGrp="1"/>
          </p:cNvSpPr>
          <p:nvPr>
            <p:ph type="ctrTitle"/>
          </p:nvPr>
        </p:nvSpPr>
        <p:spPr>
          <a:xfrm>
            <a:off x="2530950" y="163294"/>
            <a:ext cx="7130100" cy="979700"/>
          </a:xfrm>
        </p:spPr>
        <p:txBody>
          <a:bodyPr>
            <a:noAutofit/>
          </a:bodyPr>
          <a:lstStyle/>
          <a:p>
            <a:r>
              <a:rPr lang="en-GB" sz="3200" b="1" dirty="0">
                <a:solidFill>
                  <a:schemeClr val="bg1"/>
                </a:solidFill>
              </a:rPr>
              <a:t>X026 – St Anns Landscape Presentation</a:t>
            </a:r>
            <a:br>
              <a:rPr lang="en-GB" sz="3200" b="1" dirty="0">
                <a:solidFill>
                  <a:schemeClr val="bg1"/>
                </a:solidFill>
              </a:rPr>
            </a:br>
            <a:r>
              <a:rPr lang="en-GB" sz="3200" b="1" dirty="0">
                <a:solidFill>
                  <a:schemeClr val="bg1"/>
                </a:solidFill>
              </a:rPr>
              <a:t>Condition 55</a:t>
            </a:r>
          </a:p>
        </p:txBody>
      </p:sp>
      <p:sp>
        <p:nvSpPr>
          <p:cNvPr id="6" name="TextBox 5">
            <a:extLst>
              <a:ext uri="{FF2B5EF4-FFF2-40B4-BE49-F238E27FC236}">
                <a16:creationId xmlns:a16="http://schemas.microsoft.com/office/drawing/2014/main" id="{54EE6A37-6ACA-5C42-4FF9-198BDFA83646}"/>
              </a:ext>
            </a:extLst>
          </p:cNvPr>
          <p:cNvSpPr txBox="1"/>
          <p:nvPr/>
        </p:nvSpPr>
        <p:spPr>
          <a:xfrm>
            <a:off x="569167" y="1306287"/>
            <a:ext cx="11290041" cy="5262979"/>
          </a:xfrm>
          <a:prstGeom prst="rect">
            <a:avLst/>
          </a:prstGeom>
          <a:noFill/>
        </p:spPr>
        <p:txBody>
          <a:bodyPr wrap="square">
            <a:spAutoFit/>
          </a:bodyPr>
          <a:lstStyle/>
          <a:p>
            <a:r>
              <a:rPr lang="en-GB" sz="1400" dirty="0">
                <a:solidFill>
                  <a:schemeClr val="bg1"/>
                </a:solidFill>
              </a:rPr>
              <a:t>Notwithstanding the details submitted as part of the application, three months prior to the beginning of relevant works in Phase 1A, full details of hard and soft landscaping shall be submitted to and approved in writing by the Local Planning Authority. The details shall include:</a:t>
            </a:r>
          </a:p>
          <a:p>
            <a:endParaRPr lang="en-GB" sz="1400" dirty="0">
              <a:solidFill>
                <a:schemeClr val="bg1"/>
              </a:solidFill>
            </a:endParaRPr>
          </a:p>
          <a:p>
            <a:r>
              <a:rPr lang="en-GB" sz="1400" b="1" dirty="0" err="1">
                <a:solidFill>
                  <a:schemeClr val="bg1"/>
                </a:solidFill>
              </a:rPr>
              <a:t>i</a:t>
            </a:r>
            <a:r>
              <a:rPr lang="en-GB" sz="1400" b="1" dirty="0">
                <a:solidFill>
                  <a:schemeClr val="bg1"/>
                </a:solidFill>
              </a:rPr>
              <a:t>) Hard surfacing materials;</a:t>
            </a:r>
          </a:p>
          <a:p>
            <a:r>
              <a:rPr lang="en-GB" sz="1400" b="1" dirty="0">
                <a:solidFill>
                  <a:schemeClr val="bg1"/>
                </a:solidFill>
              </a:rPr>
              <a:t>ii) Children’s play areas and equipment;</a:t>
            </a:r>
          </a:p>
          <a:p>
            <a:r>
              <a:rPr lang="en-GB" sz="1400" b="1" dirty="0">
                <a:solidFill>
                  <a:schemeClr val="bg1"/>
                </a:solidFill>
              </a:rPr>
              <a:t>iii) Boundary treatments</a:t>
            </a:r>
          </a:p>
          <a:p>
            <a:r>
              <a:rPr lang="en-GB" sz="1400" b="1" dirty="0">
                <a:solidFill>
                  <a:schemeClr val="bg1"/>
                </a:solidFill>
              </a:rPr>
              <a:t>iv) Any relevant SUDs features and associated SUDS management and maintenance plans, detailing future management and maintenance responsibilities for the lifetime of the development</a:t>
            </a:r>
          </a:p>
          <a:p>
            <a:r>
              <a:rPr lang="en-GB" sz="1400" b="1" dirty="0">
                <a:solidFill>
                  <a:schemeClr val="bg1"/>
                </a:solidFill>
              </a:rPr>
              <a:t>v) Minor artefacts/structures (e.g. furniture, refuse or other storage units, signs etc.); </a:t>
            </a:r>
          </a:p>
          <a:p>
            <a:r>
              <a:rPr lang="en-GB" sz="1400" dirty="0">
                <a:solidFill>
                  <a:schemeClr val="bg1"/>
                </a:solidFill>
              </a:rPr>
              <a:t>vi) Proposed and existing functional services above and below ground (e.g. drainage power, communications cables, pipelines etc. indicating lines, manholes, supports etc.);</a:t>
            </a:r>
          </a:p>
          <a:p>
            <a:r>
              <a:rPr lang="en-GB" sz="1400" b="1" dirty="0">
                <a:solidFill>
                  <a:schemeClr val="bg1"/>
                </a:solidFill>
              </a:rPr>
              <a:t>vii) Planting plans and a full schedule of species of new trees and shrubs proposed to be planted noting species, plant sizes and proposed numbers/densities where appropriate;</a:t>
            </a:r>
          </a:p>
          <a:p>
            <a:r>
              <a:rPr lang="en-GB" sz="1400" dirty="0">
                <a:solidFill>
                  <a:schemeClr val="bg1"/>
                </a:solidFill>
              </a:rPr>
              <a:t>viii) If T47 black mulberry is damaged during construction and associated works and needs to be removed this shall be replaced with a high quality tree of an appropriate size, standard and species;</a:t>
            </a:r>
          </a:p>
          <a:p>
            <a:r>
              <a:rPr lang="en-GB" sz="1400" dirty="0">
                <a:solidFill>
                  <a:schemeClr val="bg1"/>
                </a:solidFill>
              </a:rPr>
              <a:t>ix) Written specifications (including cultivation and other operations) associated with plant and grass establishment; and</a:t>
            </a:r>
          </a:p>
          <a:p>
            <a:r>
              <a:rPr lang="en-GB" sz="1400" dirty="0">
                <a:solidFill>
                  <a:schemeClr val="bg1"/>
                </a:solidFill>
              </a:rPr>
              <a:t>x) Implementation programme.</a:t>
            </a:r>
          </a:p>
          <a:p>
            <a:r>
              <a:rPr lang="en-GB" sz="1400" dirty="0">
                <a:solidFill>
                  <a:schemeClr val="bg1"/>
                </a:solidFill>
              </a:rPr>
              <a:t>xi) Long term management</a:t>
            </a:r>
          </a:p>
          <a:p>
            <a:r>
              <a:rPr lang="en-GB" sz="1400" dirty="0">
                <a:solidFill>
                  <a:schemeClr val="bg1"/>
                </a:solidFill>
              </a:rPr>
              <a:t>xii) Full details of wayfinding signage including their location, material and mounting (developed in consultation with the Council’s Regeneration team);</a:t>
            </a:r>
          </a:p>
          <a:p>
            <a:r>
              <a:rPr lang="en-GB" sz="1400" dirty="0">
                <a:solidFill>
                  <a:schemeClr val="bg1"/>
                </a:solidFill>
              </a:rPr>
              <a:t>xiii) details of short stay parking to be provided in accordance with the London Cycle Design Standards.</a:t>
            </a:r>
          </a:p>
          <a:p>
            <a:r>
              <a:rPr lang="en-GB" sz="1400" dirty="0">
                <a:solidFill>
                  <a:schemeClr val="bg1"/>
                </a:solidFill>
              </a:rPr>
              <a:t>xiv) existing and proposed land levels</a:t>
            </a:r>
          </a:p>
          <a:p>
            <a:endParaRPr lang="en-GB" sz="1400" dirty="0">
              <a:solidFill>
                <a:schemeClr val="bg1"/>
              </a:solidFill>
            </a:endParaRPr>
          </a:p>
          <a:p>
            <a:r>
              <a:rPr lang="en-GB" sz="1400" dirty="0">
                <a:solidFill>
                  <a:schemeClr val="bg1"/>
                </a:solidFill>
              </a:rPr>
              <a:t>* Items vi, viii, ix, x, xi, xii, xiii and xiv cannot be included in this presentation and has been explained/issued separately.</a:t>
            </a:r>
          </a:p>
        </p:txBody>
      </p:sp>
    </p:spTree>
    <p:extLst>
      <p:ext uri="{BB962C8B-B14F-4D97-AF65-F5344CB8AC3E}">
        <p14:creationId xmlns:p14="http://schemas.microsoft.com/office/powerpoint/2010/main" val="3854654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EE4106A-DBA6-5577-816A-31F0950B71FC}"/>
              </a:ext>
            </a:extLst>
          </p:cNvPr>
          <p:cNvSpPr/>
          <p:nvPr/>
        </p:nvSpPr>
        <p:spPr>
          <a:xfrm>
            <a:off x="-165100" y="71043"/>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6AEAE8D7-2FDA-FA9B-D915-2A4C7D24A0D0}"/>
              </a:ext>
            </a:extLst>
          </p:cNvPr>
          <p:cNvSpPr>
            <a:spLocks noGrp="1"/>
          </p:cNvSpPr>
          <p:nvPr>
            <p:ph type="title"/>
          </p:nvPr>
        </p:nvSpPr>
        <p:spPr>
          <a:xfrm>
            <a:off x="2593501" y="71043"/>
            <a:ext cx="7004997" cy="672838"/>
          </a:xfrm>
        </p:spPr>
        <p:txBody>
          <a:bodyPr>
            <a:normAutofit/>
          </a:bodyPr>
          <a:lstStyle/>
          <a:p>
            <a:pPr algn="ctr"/>
            <a:r>
              <a:rPr lang="en-GB" sz="2400" b="1" dirty="0" err="1">
                <a:solidFill>
                  <a:schemeClr val="bg1"/>
                </a:solidFill>
              </a:rPr>
              <a:t>i</a:t>
            </a:r>
            <a:r>
              <a:rPr lang="en-GB" sz="2400" b="1" dirty="0">
                <a:solidFill>
                  <a:schemeClr val="bg1"/>
                </a:solidFill>
              </a:rPr>
              <a:t>) Hard surfacing materials - ST01 Carriageway</a:t>
            </a:r>
          </a:p>
        </p:txBody>
      </p:sp>
      <p:pic>
        <p:nvPicPr>
          <p:cNvPr id="29" name="Picture 28">
            <a:extLst>
              <a:ext uri="{FF2B5EF4-FFF2-40B4-BE49-F238E27FC236}">
                <a16:creationId xmlns:a16="http://schemas.microsoft.com/office/drawing/2014/main" id="{800C6571-1D38-3370-3DDC-51C88B9BB9B8}"/>
              </a:ext>
            </a:extLst>
          </p:cNvPr>
          <p:cNvPicPr>
            <a:picLocks noChangeAspect="1"/>
          </p:cNvPicPr>
          <p:nvPr/>
        </p:nvPicPr>
        <p:blipFill>
          <a:blip r:embed="rId3"/>
          <a:stretch>
            <a:fillRect/>
          </a:stretch>
        </p:blipFill>
        <p:spPr>
          <a:xfrm>
            <a:off x="8131995" y="3495888"/>
            <a:ext cx="2530059" cy="1600339"/>
          </a:xfrm>
          <a:prstGeom prst="rect">
            <a:avLst/>
          </a:prstGeom>
        </p:spPr>
      </p:pic>
      <p:pic>
        <p:nvPicPr>
          <p:cNvPr id="30" name="Picture 29">
            <a:extLst>
              <a:ext uri="{FF2B5EF4-FFF2-40B4-BE49-F238E27FC236}">
                <a16:creationId xmlns:a16="http://schemas.microsoft.com/office/drawing/2014/main" id="{F9772D70-B391-F62D-E870-035A4998FE90}"/>
              </a:ext>
            </a:extLst>
          </p:cNvPr>
          <p:cNvPicPr>
            <a:picLocks noChangeAspect="1"/>
          </p:cNvPicPr>
          <p:nvPr/>
        </p:nvPicPr>
        <p:blipFill>
          <a:blip r:embed="rId4"/>
          <a:stretch>
            <a:fillRect/>
          </a:stretch>
        </p:blipFill>
        <p:spPr>
          <a:xfrm>
            <a:off x="669874" y="1707951"/>
            <a:ext cx="6774025" cy="4841043"/>
          </a:xfrm>
          <a:prstGeom prst="rect">
            <a:avLst/>
          </a:prstGeom>
        </p:spPr>
      </p:pic>
      <p:pic>
        <p:nvPicPr>
          <p:cNvPr id="32" name="Picture 31">
            <a:extLst>
              <a:ext uri="{FF2B5EF4-FFF2-40B4-BE49-F238E27FC236}">
                <a16:creationId xmlns:a16="http://schemas.microsoft.com/office/drawing/2014/main" id="{8C89DE5A-135C-EA62-9A17-26D800B39A76}"/>
              </a:ext>
            </a:extLst>
          </p:cNvPr>
          <p:cNvPicPr>
            <a:picLocks noChangeAspect="1"/>
          </p:cNvPicPr>
          <p:nvPr/>
        </p:nvPicPr>
        <p:blipFill>
          <a:blip r:embed="rId5"/>
          <a:stretch>
            <a:fillRect/>
          </a:stretch>
        </p:blipFill>
        <p:spPr>
          <a:xfrm>
            <a:off x="8066681" y="1801284"/>
            <a:ext cx="2370025" cy="306239"/>
          </a:xfrm>
          <a:prstGeom prst="rect">
            <a:avLst/>
          </a:prstGeom>
        </p:spPr>
      </p:pic>
      <p:pic>
        <p:nvPicPr>
          <p:cNvPr id="34" name="Picture 33">
            <a:extLst>
              <a:ext uri="{FF2B5EF4-FFF2-40B4-BE49-F238E27FC236}">
                <a16:creationId xmlns:a16="http://schemas.microsoft.com/office/drawing/2014/main" id="{594296BE-2049-79BE-F4C4-21F62E2B8790}"/>
              </a:ext>
            </a:extLst>
          </p:cNvPr>
          <p:cNvPicPr>
            <a:picLocks noChangeAspect="1"/>
          </p:cNvPicPr>
          <p:nvPr/>
        </p:nvPicPr>
        <p:blipFill>
          <a:blip r:embed="rId6"/>
          <a:stretch>
            <a:fillRect/>
          </a:stretch>
        </p:blipFill>
        <p:spPr>
          <a:xfrm>
            <a:off x="669874" y="707734"/>
            <a:ext cx="10732133" cy="802938"/>
          </a:xfrm>
          <a:prstGeom prst="rect">
            <a:avLst/>
          </a:prstGeom>
        </p:spPr>
      </p:pic>
    </p:spTree>
    <p:extLst>
      <p:ext uri="{BB962C8B-B14F-4D97-AF65-F5344CB8AC3E}">
        <p14:creationId xmlns:p14="http://schemas.microsoft.com/office/powerpoint/2010/main" val="2754238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E4E85-4376-3357-66DE-F179E377E06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8915E3B-1C23-4461-19FF-85A601C646E7}"/>
              </a:ext>
            </a:extLst>
          </p:cNvPr>
          <p:cNvSpPr/>
          <p:nvPr/>
        </p:nvSpPr>
        <p:spPr>
          <a:xfrm>
            <a:off x="167950" y="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7431D59D-5879-DF3E-8143-44CD1695B123}"/>
              </a:ext>
            </a:extLst>
          </p:cNvPr>
          <p:cNvSpPr>
            <a:spLocks noGrp="1"/>
          </p:cNvSpPr>
          <p:nvPr>
            <p:ph type="title"/>
          </p:nvPr>
        </p:nvSpPr>
        <p:spPr>
          <a:xfrm>
            <a:off x="3551853" y="1576"/>
            <a:ext cx="6254694" cy="672838"/>
          </a:xfrm>
        </p:spPr>
        <p:txBody>
          <a:bodyPr>
            <a:normAutofit/>
          </a:bodyPr>
          <a:lstStyle/>
          <a:p>
            <a:pPr algn="ctr"/>
            <a:r>
              <a:rPr lang="en-GB" sz="2400" b="1" dirty="0" err="1">
                <a:solidFill>
                  <a:schemeClr val="bg1"/>
                </a:solidFill>
              </a:rPr>
              <a:t>i</a:t>
            </a:r>
            <a:r>
              <a:rPr lang="en-GB" sz="2400" b="1" dirty="0">
                <a:solidFill>
                  <a:schemeClr val="bg1"/>
                </a:solidFill>
              </a:rPr>
              <a:t>) Hard surfacing materials ST02 – Footways </a:t>
            </a:r>
          </a:p>
        </p:txBody>
      </p:sp>
      <p:pic>
        <p:nvPicPr>
          <p:cNvPr id="4" name="Picture 3">
            <a:extLst>
              <a:ext uri="{FF2B5EF4-FFF2-40B4-BE49-F238E27FC236}">
                <a16:creationId xmlns:a16="http://schemas.microsoft.com/office/drawing/2014/main" id="{19FCD626-7456-F38A-AEF2-E410E60B8BFB}"/>
              </a:ext>
            </a:extLst>
          </p:cNvPr>
          <p:cNvPicPr>
            <a:picLocks noChangeAspect="1"/>
          </p:cNvPicPr>
          <p:nvPr/>
        </p:nvPicPr>
        <p:blipFill>
          <a:blip r:embed="rId3"/>
          <a:stretch>
            <a:fillRect/>
          </a:stretch>
        </p:blipFill>
        <p:spPr>
          <a:xfrm>
            <a:off x="554749" y="2124812"/>
            <a:ext cx="5994209" cy="4395193"/>
          </a:xfrm>
          <a:prstGeom prst="rect">
            <a:avLst/>
          </a:prstGeom>
        </p:spPr>
      </p:pic>
      <p:pic>
        <p:nvPicPr>
          <p:cNvPr id="11" name="Picture 10">
            <a:extLst>
              <a:ext uri="{FF2B5EF4-FFF2-40B4-BE49-F238E27FC236}">
                <a16:creationId xmlns:a16="http://schemas.microsoft.com/office/drawing/2014/main" id="{68DEFFE7-5F20-F3D4-D240-38DD90A147B1}"/>
              </a:ext>
            </a:extLst>
          </p:cNvPr>
          <p:cNvPicPr>
            <a:picLocks noChangeAspect="1"/>
          </p:cNvPicPr>
          <p:nvPr/>
        </p:nvPicPr>
        <p:blipFill>
          <a:blip r:embed="rId4"/>
          <a:stretch>
            <a:fillRect/>
          </a:stretch>
        </p:blipFill>
        <p:spPr>
          <a:xfrm>
            <a:off x="554749" y="579875"/>
            <a:ext cx="10407749" cy="835763"/>
          </a:xfrm>
          <a:prstGeom prst="rect">
            <a:avLst/>
          </a:prstGeom>
        </p:spPr>
      </p:pic>
      <p:pic>
        <p:nvPicPr>
          <p:cNvPr id="15" name="Picture 14">
            <a:extLst>
              <a:ext uri="{FF2B5EF4-FFF2-40B4-BE49-F238E27FC236}">
                <a16:creationId xmlns:a16="http://schemas.microsoft.com/office/drawing/2014/main" id="{4EA0A149-6C4E-4F79-4211-821DAB7EC72E}"/>
              </a:ext>
            </a:extLst>
          </p:cNvPr>
          <p:cNvPicPr>
            <a:picLocks noChangeAspect="1"/>
          </p:cNvPicPr>
          <p:nvPr/>
        </p:nvPicPr>
        <p:blipFill>
          <a:blip r:embed="rId5"/>
          <a:srcRect l="17433" t="13463" r="22310" b="7195"/>
          <a:stretch>
            <a:fillRect/>
          </a:stretch>
        </p:blipFill>
        <p:spPr>
          <a:xfrm>
            <a:off x="8201608" y="2733870"/>
            <a:ext cx="2015413" cy="2015412"/>
          </a:xfrm>
          <a:prstGeom prst="rect">
            <a:avLst/>
          </a:prstGeom>
        </p:spPr>
      </p:pic>
      <p:pic>
        <p:nvPicPr>
          <p:cNvPr id="5" name="Picture 4">
            <a:extLst>
              <a:ext uri="{FF2B5EF4-FFF2-40B4-BE49-F238E27FC236}">
                <a16:creationId xmlns:a16="http://schemas.microsoft.com/office/drawing/2014/main" id="{1F55DB39-9FED-06C3-1F35-418124253A87}"/>
              </a:ext>
            </a:extLst>
          </p:cNvPr>
          <p:cNvPicPr>
            <a:picLocks noChangeAspect="1"/>
          </p:cNvPicPr>
          <p:nvPr/>
        </p:nvPicPr>
        <p:blipFill>
          <a:blip r:embed="rId6"/>
          <a:stretch>
            <a:fillRect/>
          </a:stretch>
        </p:blipFill>
        <p:spPr>
          <a:xfrm>
            <a:off x="7063273" y="1569607"/>
            <a:ext cx="3803780" cy="425906"/>
          </a:xfrm>
          <a:prstGeom prst="rect">
            <a:avLst/>
          </a:prstGeom>
        </p:spPr>
      </p:pic>
    </p:spTree>
    <p:extLst>
      <p:ext uri="{BB962C8B-B14F-4D97-AF65-F5344CB8AC3E}">
        <p14:creationId xmlns:p14="http://schemas.microsoft.com/office/powerpoint/2010/main" val="3898288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792ED3D-9467-4E92-7F3C-9C2205774521}"/>
              </a:ext>
            </a:extLst>
          </p:cNvPr>
          <p:cNvSpPr/>
          <p:nvPr/>
        </p:nvSpPr>
        <p:spPr>
          <a:xfrm>
            <a:off x="0" y="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A06B7FF1-B8EC-4F13-A7A4-57996828B7A2}"/>
              </a:ext>
            </a:extLst>
          </p:cNvPr>
          <p:cNvSpPr>
            <a:spLocks noGrp="1"/>
          </p:cNvSpPr>
          <p:nvPr>
            <p:ph type="title"/>
          </p:nvPr>
        </p:nvSpPr>
        <p:spPr>
          <a:xfrm>
            <a:off x="838200" y="-279594"/>
            <a:ext cx="10515600" cy="1325563"/>
          </a:xfrm>
        </p:spPr>
        <p:txBody>
          <a:bodyPr>
            <a:normAutofit/>
          </a:bodyPr>
          <a:lstStyle/>
          <a:p>
            <a:pPr algn="ctr"/>
            <a:r>
              <a:rPr lang="en-GB" sz="2400" b="1" dirty="0" err="1">
                <a:solidFill>
                  <a:schemeClr val="bg1"/>
                </a:solidFill>
              </a:rPr>
              <a:t>i</a:t>
            </a:r>
            <a:r>
              <a:rPr lang="en-GB" sz="2400" b="1" dirty="0">
                <a:solidFill>
                  <a:schemeClr val="bg1"/>
                </a:solidFill>
              </a:rPr>
              <a:t>) Hard surfacing materials  - ST03 Pedestrian Crossings</a:t>
            </a:r>
          </a:p>
        </p:txBody>
      </p:sp>
      <p:pic>
        <p:nvPicPr>
          <p:cNvPr id="12" name="Picture 11">
            <a:extLst>
              <a:ext uri="{FF2B5EF4-FFF2-40B4-BE49-F238E27FC236}">
                <a16:creationId xmlns:a16="http://schemas.microsoft.com/office/drawing/2014/main" id="{A33BF45F-9253-197F-4BD7-6673E064546B}"/>
              </a:ext>
            </a:extLst>
          </p:cNvPr>
          <p:cNvPicPr>
            <a:picLocks noChangeAspect="1"/>
          </p:cNvPicPr>
          <p:nvPr/>
        </p:nvPicPr>
        <p:blipFill>
          <a:blip r:embed="rId2"/>
          <a:stretch>
            <a:fillRect/>
          </a:stretch>
        </p:blipFill>
        <p:spPr>
          <a:xfrm>
            <a:off x="481997" y="1753079"/>
            <a:ext cx="5089745" cy="4273788"/>
          </a:xfrm>
          <a:prstGeom prst="rect">
            <a:avLst/>
          </a:prstGeom>
        </p:spPr>
      </p:pic>
      <p:pic>
        <p:nvPicPr>
          <p:cNvPr id="8" name="Picture 7">
            <a:extLst>
              <a:ext uri="{FF2B5EF4-FFF2-40B4-BE49-F238E27FC236}">
                <a16:creationId xmlns:a16="http://schemas.microsoft.com/office/drawing/2014/main" id="{9548C988-0CBB-85EB-E2F4-8BE297825F5B}"/>
              </a:ext>
            </a:extLst>
          </p:cNvPr>
          <p:cNvPicPr>
            <a:picLocks noChangeAspect="1"/>
          </p:cNvPicPr>
          <p:nvPr/>
        </p:nvPicPr>
        <p:blipFill>
          <a:blip r:embed="rId3"/>
          <a:stretch>
            <a:fillRect/>
          </a:stretch>
        </p:blipFill>
        <p:spPr>
          <a:xfrm>
            <a:off x="481997" y="737380"/>
            <a:ext cx="11414533" cy="617178"/>
          </a:xfrm>
          <a:prstGeom prst="rect">
            <a:avLst/>
          </a:prstGeom>
        </p:spPr>
      </p:pic>
      <p:pic>
        <p:nvPicPr>
          <p:cNvPr id="10" name="Picture 9">
            <a:extLst>
              <a:ext uri="{FF2B5EF4-FFF2-40B4-BE49-F238E27FC236}">
                <a16:creationId xmlns:a16="http://schemas.microsoft.com/office/drawing/2014/main" id="{7E9DD548-27D8-65A2-0A90-139B5E2772AC}"/>
              </a:ext>
            </a:extLst>
          </p:cNvPr>
          <p:cNvPicPr>
            <a:picLocks noChangeAspect="1"/>
          </p:cNvPicPr>
          <p:nvPr/>
        </p:nvPicPr>
        <p:blipFill>
          <a:blip r:embed="rId4"/>
          <a:stretch>
            <a:fillRect/>
          </a:stretch>
        </p:blipFill>
        <p:spPr>
          <a:xfrm>
            <a:off x="7996334" y="2363881"/>
            <a:ext cx="1506894" cy="1355556"/>
          </a:xfrm>
          <a:prstGeom prst="rect">
            <a:avLst/>
          </a:prstGeom>
        </p:spPr>
      </p:pic>
      <p:pic>
        <p:nvPicPr>
          <p:cNvPr id="14" name="Picture 2">
            <a:extLst>
              <a:ext uri="{FF2B5EF4-FFF2-40B4-BE49-F238E27FC236}">
                <a16:creationId xmlns:a16="http://schemas.microsoft.com/office/drawing/2014/main" id="{29D91EAE-B2D4-1A78-3C53-F8A6A60EBF0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2173"/>
          <a:stretch/>
        </p:blipFill>
        <p:spPr bwMode="auto">
          <a:xfrm>
            <a:off x="7574124" y="3889973"/>
            <a:ext cx="2351314" cy="2753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D2D311D4-B83C-FF8F-073C-CE3623E3CFD3}"/>
              </a:ext>
            </a:extLst>
          </p:cNvPr>
          <p:cNvPicPr>
            <a:picLocks noChangeAspect="1"/>
          </p:cNvPicPr>
          <p:nvPr/>
        </p:nvPicPr>
        <p:blipFill>
          <a:blip r:embed="rId6"/>
          <a:stretch>
            <a:fillRect/>
          </a:stretch>
        </p:blipFill>
        <p:spPr>
          <a:xfrm>
            <a:off x="6792686" y="1470396"/>
            <a:ext cx="3657794" cy="654407"/>
          </a:xfrm>
          <a:prstGeom prst="rect">
            <a:avLst/>
          </a:prstGeom>
        </p:spPr>
      </p:pic>
    </p:spTree>
    <p:extLst>
      <p:ext uri="{BB962C8B-B14F-4D97-AF65-F5344CB8AC3E}">
        <p14:creationId xmlns:p14="http://schemas.microsoft.com/office/powerpoint/2010/main" val="4093490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15B7B6C-86CB-9EAC-185D-9DFCC15E607C}"/>
              </a:ext>
            </a:extLst>
          </p:cNvPr>
          <p:cNvSpPr/>
          <p:nvPr/>
        </p:nvSpPr>
        <p:spPr>
          <a:xfrm>
            <a:off x="-82550" y="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0304D586-CCDF-66F7-1B0E-D701CB93F346}"/>
              </a:ext>
            </a:extLst>
          </p:cNvPr>
          <p:cNvSpPr>
            <a:spLocks noGrp="1"/>
          </p:cNvSpPr>
          <p:nvPr>
            <p:ph type="title"/>
          </p:nvPr>
        </p:nvSpPr>
        <p:spPr>
          <a:xfrm>
            <a:off x="1416071" y="-61955"/>
            <a:ext cx="10515600" cy="683538"/>
          </a:xfrm>
        </p:spPr>
        <p:txBody>
          <a:bodyPr>
            <a:normAutofit/>
          </a:bodyPr>
          <a:lstStyle/>
          <a:p>
            <a:pPr algn="ctr"/>
            <a:r>
              <a:rPr lang="en-GB" sz="2400" b="1" dirty="0" err="1">
                <a:solidFill>
                  <a:schemeClr val="bg1"/>
                </a:solidFill>
              </a:rPr>
              <a:t>i</a:t>
            </a:r>
            <a:r>
              <a:rPr lang="en-GB" sz="2400" b="1" dirty="0">
                <a:solidFill>
                  <a:schemeClr val="bg1"/>
                </a:solidFill>
              </a:rPr>
              <a:t>) Hard surfacing materials - ST04a  Parking Bays </a:t>
            </a:r>
          </a:p>
        </p:txBody>
      </p:sp>
      <p:pic>
        <p:nvPicPr>
          <p:cNvPr id="11" name="Picture 10">
            <a:extLst>
              <a:ext uri="{FF2B5EF4-FFF2-40B4-BE49-F238E27FC236}">
                <a16:creationId xmlns:a16="http://schemas.microsoft.com/office/drawing/2014/main" id="{22F6E881-F64C-617E-1605-0812ECEF43D6}"/>
              </a:ext>
            </a:extLst>
          </p:cNvPr>
          <p:cNvPicPr>
            <a:picLocks noChangeAspect="1"/>
          </p:cNvPicPr>
          <p:nvPr/>
        </p:nvPicPr>
        <p:blipFill>
          <a:blip r:embed="rId3"/>
          <a:srcRect r="15768"/>
          <a:stretch>
            <a:fillRect/>
          </a:stretch>
        </p:blipFill>
        <p:spPr>
          <a:xfrm>
            <a:off x="7105964" y="1917161"/>
            <a:ext cx="1183359" cy="1328057"/>
          </a:xfrm>
          <a:prstGeom prst="rect">
            <a:avLst/>
          </a:prstGeom>
        </p:spPr>
      </p:pic>
      <p:pic>
        <p:nvPicPr>
          <p:cNvPr id="4" name="Picture 3">
            <a:extLst>
              <a:ext uri="{FF2B5EF4-FFF2-40B4-BE49-F238E27FC236}">
                <a16:creationId xmlns:a16="http://schemas.microsoft.com/office/drawing/2014/main" id="{715A042B-52C9-522A-BC86-713500B1F499}"/>
              </a:ext>
            </a:extLst>
          </p:cNvPr>
          <p:cNvPicPr>
            <a:picLocks noChangeAspect="1"/>
          </p:cNvPicPr>
          <p:nvPr/>
        </p:nvPicPr>
        <p:blipFill>
          <a:blip r:embed="rId4"/>
          <a:srcRect l="13251"/>
          <a:stretch/>
        </p:blipFill>
        <p:spPr>
          <a:xfrm>
            <a:off x="150299" y="1906661"/>
            <a:ext cx="4626974" cy="4822659"/>
          </a:xfrm>
          <a:prstGeom prst="rect">
            <a:avLst/>
          </a:prstGeom>
        </p:spPr>
      </p:pic>
      <p:pic>
        <p:nvPicPr>
          <p:cNvPr id="5" name="Picture 4">
            <a:extLst>
              <a:ext uri="{FF2B5EF4-FFF2-40B4-BE49-F238E27FC236}">
                <a16:creationId xmlns:a16="http://schemas.microsoft.com/office/drawing/2014/main" id="{27E68AD3-85F7-28EC-6A40-3430D716ABD4}"/>
              </a:ext>
            </a:extLst>
          </p:cNvPr>
          <p:cNvPicPr>
            <a:picLocks noChangeAspect="1"/>
          </p:cNvPicPr>
          <p:nvPr/>
        </p:nvPicPr>
        <p:blipFill>
          <a:blip r:embed="rId5"/>
          <a:srcRect l="21498" r="35945"/>
          <a:stretch/>
        </p:blipFill>
        <p:spPr>
          <a:xfrm>
            <a:off x="6494392" y="3713780"/>
            <a:ext cx="4354972" cy="2605958"/>
          </a:xfrm>
          <a:prstGeom prst="rect">
            <a:avLst/>
          </a:prstGeom>
        </p:spPr>
      </p:pic>
      <p:pic>
        <p:nvPicPr>
          <p:cNvPr id="8" name="Picture 7">
            <a:extLst>
              <a:ext uri="{FF2B5EF4-FFF2-40B4-BE49-F238E27FC236}">
                <a16:creationId xmlns:a16="http://schemas.microsoft.com/office/drawing/2014/main" id="{7C609086-33A5-F25B-B725-7729DECEF515}"/>
              </a:ext>
            </a:extLst>
          </p:cNvPr>
          <p:cNvPicPr>
            <a:picLocks noChangeAspect="1"/>
          </p:cNvPicPr>
          <p:nvPr/>
        </p:nvPicPr>
        <p:blipFill>
          <a:blip r:embed="rId6"/>
          <a:stretch>
            <a:fillRect/>
          </a:stretch>
        </p:blipFill>
        <p:spPr>
          <a:xfrm>
            <a:off x="6673871" y="1469902"/>
            <a:ext cx="2339501" cy="332745"/>
          </a:xfrm>
          <a:prstGeom prst="rect">
            <a:avLst/>
          </a:prstGeom>
        </p:spPr>
      </p:pic>
      <p:pic>
        <p:nvPicPr>
          <p:cNvPr id="10" name="Picture 9">
            <a:extLst>
              <a:ext uri="{FF2B5EF4-FFF2-40B4-BE49-F238E27FC236}">
                <a16:creationId xmlns:a16="http://schemas.microsoft.com/office/drawing/2014/main" id="{FA466455-DB24-B52E-D9DB-FDF5CA7627C4}"/>
              </a:ext>
            </a:extLst>
          </p:cNvPr>
          <p:cNvPicPr>
            <a:picLocks noChangeAspect="1"/>
          </p:cNvPicPr>
          <p:nvPr/>
        </p:nvPicPr>
        <p:blipFill>
          <a:blip r:embed="rId7"/>
          <a:stretch>
            <a:fillRect/>
          </a:stretch>
        </p:blipFill>
        <p:spPr>
          <a:xfrm>
            <a:off x="150299" y="682045"/>
            <a:ext cx="11447651" cy="683538"/>
          </a:xfrm>
          <a:prstGeom prst="rect">
            <a:avLst/>
          </a:prstGeom>
        </p:spPr>
      </p:pic>
    </p:spTree>
    <p:extLst>
      <p:ext uri="{BB962C8B-B14F-4D97-AF65-F5344CB8AC3E}">
        <p14:creationId xmlns:p14="http://schemas.microsoft.com/office/powerpoint/2010/main" val="3789768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A71B5E-4EB6-325C-7C6C-0F8B3257310E}"/>
              </a:ext>
            </a:extLst>
          </p:cNvPr>
          <p:cNvSpPr/>
          <p:nvPr/>
        </p:nvSpPr>
        <p:spPr>
          <a:xfrm>
            <a:off x="-165100" y="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itle 1">
            <a:extLst>
              <a:ext uri="{FF2B5EF4-FFF2-40B4-BE49-F238E27FC236}">
                <a16:creationId xmlns:a16="http://schemas.microsoft.com/office/drawing/2014/main" id="{EE3B3CBB-995B-04B7-A0CF-8909353E18AF}"/>
              </a:ext>
            </a:extLst>
          </p:cNvPr>
          <p:cNvSpPr txBox="1">
            <a:spLocks/>
          </p:cNvSpPr>
          <p:nvPr/>
        </p:nvSpPr>
        <p:spPr>
          <a:xfrm>
            <a:off x="714375" y="91750"/>
            <a:ext cx="10515600" cy="5210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err="1">
                <a:solidFill>
                  <a:schemeClr val="bg1"/>
                </a:solidFill>
              </a:rPr>
              <a:t>i</a:t>
            </a:r>
            <a:r>
              <a:rPr lang="en-GB" sz="2400" b="1" dirty="0">
                <a:solidFill>
                  <a:schemeClr val="bg1"/>
                </a:solidFill>
              </a:rPr>
              <a:t>) Hard surfacing materials - ST07 Concrete Paving</a:t>
            </a:r>
          </a:p>
        </p:txBody>
      </p:sp>
      <p:pic>
        <p:nvPicPr>
          <p:cNvPr id="3" name="Picture 2">
            <a:extLst>
              <a:ext uri="{FF2B5EF4-FFF2-40B4-BE49-F238E27FC236}">
                <a16:creationId xmlns:a16="http://schemas.microsoft.com/office/drawing/2014/main" id="{59011141-C166-BF29-B0D8-D0C4425FB4BC}"/>
              </a:ext>
            </a:extLst>
          </p:cNvPr>
          <p:cNvPicPr>
            <a:picLocks noChangeAspect="1"/>
          </p:cNvPicPr>
          <p:nvPr/>
        </p:nvPicPr>
        <p:blipFill>
          <a:blip r:embed="rId2"/>
          <a:stretch>
            <a:fillRect/>
          </a:stretch>
        </p:blipFill>
        <p:spPr>
          <a:xfrm>
            <a:off x="8652560" y="1095324"/>
            <a:ext cx="1570142" cy="1407088"/>
          </a:xfrm>
          <a:prstGeom prst="rect">
            <a:avLst/>
          </a:prstGeom>
        </p:spPr>
      </p:pic>
      <p:pic>
        <p:nvPicPr>
          <p:cNvPr id="8" name="Picture 7">
            <a:extLst>
              <a:ext uri="{FF2B5EF4-FFF2-40B4-BE49-F238E27FC236}">
                <a16:creationId xmlns:a16="http://schemas.microsoft.com/office/drawing/2014/main" id="{9DEE8390-AC00-3C76-B424-3CAC268432D4}"/>
              </a:ext>
            </a:extLst>
          </p:cNvPr>
          <p:cNvPicPr>
            <a:picLocks noChangeAspect="1"/>
          </p:cNvPicPr>
          <p:nvPr/>
        </p:nvPicPr>
        <p:blipFill>
          <a:blip r:embed="rId3"/>
          <a:stretch>
            <a:fillRect/>
          </a:stretch>
        </p:blipFill>
        <p:spPr>
          <a:xfrm>
            <a:off x="218576" y="2677793"/>
            <a:ext cx="3798369" cy="3584244"/>
          </a:xfrm>
          <a:prstGeom prst="rect">
            <a:avLst/>
          </a:prstGeom>
        </p:spPr>
      </p:pic>
      <p:pic>
        <p:nvPicPr>
          <p:cNvPr id="11" name="Picture 10">
            <a:extLst>
              <a:ext uri="{FF2B5EF4-FFF2-40B4-BE49-F238E27FC236}">
                <a16:creationId xmlns:a16="http://schemas.microsoft.com/office/drawing/2014/main" id="{54B9BF94-E3BF-188C-8068-3AEDD160CF02}"/>
              </a:ext>
            </a:extLst>
          </p:cNvPr>
          <p:cNvPicPr>
            <a:picLocks noChangeAspect="1"/>
          </p:cNvPicPr>
          <p:nvPr/>
        </p:nvPicPr>
        <p:blipFill>
          <a:blip r:embed="rId4"/>
          <a:stretch>
            <a:fillRect/>
          </a:stretch>
        </p:blipFill>
        <p:spPr>
          <a:xfrm>
            <a:off x="218576" y="749660"/>
            <a:ext cx="11507197" cy="1752752"/>
          </a:xfrm>
          <a:prstGeom prst="rect">
            <a:avLst/>
          </a:prstGeom>
        </p:spPr>
      </p:pic>
      <p:pic>
        <p:nvPicPr>
          <p:cNvPr id="13" name="Picture 12">
            <a:extLst>
              <a:ext uri="{FF2B5EF4-FFF2-40B4-BE49-F238E27FC236}">
                <a16:creationId xmlns:a16="http://schemas.microsoft.com/office/drawing/2014/main" id="{8900FFB7-B8B3-50E5-368E-E3550B76FC11}"/>
              </a:ext>
            </a:extLst>
          </p:cNvPr>
          <p:cNvPicPr>
            <a:picLocks noChangeAspect="1"/>
          </p:cNvPicPr>
          <p:nvPr/>
        </p:nvPicPr>
        <p:blipFill>
          <a:blip r:embed="rId5"/>
          <a:stretch>
            <a:fillRect/>
          </a:stretch>
        </p:blipFill>
        <p:spPr>
          <a:xfrm>
            <a:off x="4232473" y="2786254"/>
            <a:ext cx="6829082" cy="1443863"/>
          </a:xfrm>
          <a:prstGeom prst="rect">
            <a:avLst/>
          </a:prstGeom>
        </p:spPr>
      </p:pic>
      <p:pic>
        <p:nvPicPr>
          <p:cNvPr id="14" name="Picture 13">
            <a:extLst>
              <a:ext uri="{FF2B5EF4-FFF2-40B4-BE49-F238E27FC236}">
                <a16:creationId xmlns:a16="http://schemas.microsoft.com/office/drawing/2014/main" id="{543D9EA4-A977-4444-2E27-517614A19192}"/>
              </a:ext>
            </a:extLst>
          </p:cNvPr>
          <p:cNvPicPr>
            <a:picLocks noChangeAspect="1"/>
          </p:cNvPicPr>
          <p:nvPr/>
        </p:nvPicPr>
        <p:blipFill>
          <a:blip r:embed="rId6"/>
          <a:stretch>
            <a:fillRect/>
          </a:stretch>
        </p:blipFill>
        <p:spPr>
          <a:xfrm>
            <a:off x="4154867" y="4888027"/>
            <a:ext cx="2499212" cy="1374010"/>
          </a:xfrm>
          <a:prstGeom prst="rect">
            <a:avLst/>
          </a:prstGeom>
        </p:spPr>
      </p:pic>
      <p:sp>
        <p:nvSpPr>
          <p:cNvPr id="15" name="Title 1">
            <a:extLst>
              <a:ext uri="{FF2B5EF4-FFF2-40B4-BE49-F238E27FC236}">
                <a16:creationId xmlns:a16="http://schemas.microsoft.com/office/drawing/2014/main" id="{15321BDE-E643-5786-AD5C-48CB89A9F640}"/>
              </a:ext>
            </a:extLst>
          </p:cNvPr>
          <p:cNvSpPr txBox="1">
            <a:spLocks/>
          </p:cNvSpPr>
          <p:nvPr/>
        </p:nvSpPr>
        <p:spPr>
          <a:xfrm>
            <a:off x="4672796" y="5802781"/>
            <a:ext cx="2443544" cy="6145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chemeClr val="bg1"/>
                </a:solidFill>
              </a:rPr>
              <a:t>Burnt Oak</a:t>
            </a:r>
          </a:p>
        </p:txBody>
      </p:sp>
      <p:pic>
        <p:nvPicPr>
          <p:cNvPr id="16" name="Picture 15">
            <a:extLst>
              <a:ext uri="{FF2B5EF4-FFF2-40B4-BE49-F238E27FC236}">
                <a16:creationId xmlns:a16="http://schemas.microsoft.com/office/drawing/2014/main" id="{03B34560-9BCE-FB81-98ED-71E28A5DFD56}"/>
              </a:ext>
            </a:extLst>
          </p:cNvPr>
          <p:cNvPicPr>
            <a:picLocks noChangeAspect="1"/>
          </p:cNvPicPr>
          <p:nvPr/>
        </p:nvPicPr>
        <p:blipFill>
          <a:blip r:embed="rId7"/>
          <a:srcRect r="11151"/>
          <a:stretch/>
        </p:blipFill>
        <p:spPr>
          <a:xfrm>
            <a:off x="6983510" y="4906872"/>
            <a:ext cx="2451268" cy="1374010"/>
          </a:xfrm>
          <a:prstGeom prst="rect">
            <a:avLst/>
          </a:prstGeom>
        </p:spPr>
      </p:pic>
      <p:sp>
        <p:nvSpPr>
          <p:cNvPr id="17" name="Title 1">
            <a:extLst>
              <a:ext uri="{FF2B5EF4-FFF2-40B4-BE49-F238E27FC236}">
                <a16:creationId xmlns:a16="http://schemas.microsoft.com/office/drawing/2014/main" id="{8CC09881-BB6E-D6B9-2C40-82942C9F43A9}"/>
              </a:ext>
            </a:extLst>
          </p:cNvPr>
          <p:cNvSpPr txBox="1">
            <a:spLocks/>
          </p:cNvSpPr>
          <p:nvPr/>
        </p:nvSpPr>
        <p:spPr>
          <a:xfrm>
            <a:off x="7902979" y="5802781"/>
            <a:ext cx="1586353" cy="6150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chemeClr val="bg1"/>
                </a:solidFill>
              </a:rPr>
              <a:t>Brindle</a:t>
            </a:r>
          </a:p>
        </p:txBody>
      </p:sp>
      <p:pic>
        <p:nvPicPr>
          <p:cNvPr id="18" name="Picture 17">
            <a:extLst>
              <a:ext uri="{FF2B5EF4-FFF2-40B4-BE49-F238E27FC236}">
                <a16:creationId xmlns:a16="http://schemas.microsoft.com/office/drawing/2014/main" id="{F1CBCCC7-EEF2-27C5-5D81-9EDA2D6575D7}"/>
              </a:ext>
            </a:extLst>
          </p:cNvPr>
          <p:cNvPicPr>
            <a:picLocks noChangeAspect="1"/>
          </p:cNvPicPr>
          <p:nvPr/>
        </p:nvPicPr>
        <p:blipFill>
          <a:blip r:embed="rId8"/>
          <a:srcRect t="13528"/>
          <a:stretch/>
        </p:blipFill>
        <p:spPr>
          <a:xfrm>
            <a:off x="9879193" y="4937952"/>
            <a:ext cx="2362201" cy="1324085"/>
          </a:xfrm>
          <a:prstGeom prst="rect">
            <a:avLst/>
          </a:prstGeom>
        </p:spPr>
      </p:pic>
      <p:sp>
        <p:nvSpPr>
          <p:cNvPr id="19" name="Title 1">
            <a:extLst>
              <a:ext uri="{FF2B5EF4-FFF2-40B4-BE49-F238E27FC236}">
                <a16:creationId xmlns:a16="http://schemas.microsoft.com/office/drawing/2014/main" id="{6061B2B3-5CD6-6EAE-0642-2E5F0804C7CB}"/>
              </a:ext>
            </a:extLst>
          </p:cNvPr>
          <p:cNvSpPr txBox="1">
            <a:spLocks/>
          </p:cNvSpPr>
          <p:nvPr/>
        </p:nvSpPr>
        <p:spPr>
          <a:xfrm>
            <a:off x="9947637" y="5886461"/>
            <a:ext cx="2409463" cy="447184"/>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schemeClr val="bg1"/>
                </a:solidFill>
              </a:rPr>
              <a:t>Autumn Gold</a:t>
            </a:r>
          </a:p>
        </p:txBody>
      </p:sp>
    </p:spTree>
    <p:extLst>
      <p:ext uri="{BB962C8B-B14F-4D97-AF65-F5344CB8AC3E}">
        <p14:creationId xmlns:p14="http://schemas.microsoft.com/office/powerpoint/2010/main" val="1060469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5D10A3-1072-2F23-A26B-9BDDB9C38D8C}"/>
              </a:ext>
            </a:extLst>
          </p:cNvPr>
          <p:cNvSpPr/>
          <p:nvPr/>
        </p:nvSpPr>
        <p:spPr>
          <a:xfrm>
            <a:off x="0" y="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8BA52160-48FA-8841-4C6D-6CF7D7339F75}"/>
              </a:ext>
            </a:extLst>
          </p:cNvPr>
          <p:cNvSpPr txBox="1">
            <a:spLocks/>
          </p:cNvSpPr>
          <p:nvPr/>
        </p:nvSpPr>
        <p:spPr>
          <a:xfrm>
            <a:off x="838200" y="0"/>
            <a:ext cx="10515600" cy="4484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err="1">
                <a:solidFill>
                  <a:schemeClr val="bg1"/>
                </a:solidFill>
              </a:rPr>
              <a:t>i</a:t>
            </a:r>
            <a:r>
              <a:rPr lang="en-GB" sz="2400" b="1" dirty="0">
                <a:solidFill>
                  <a:schemeClr val="bg1"/>
                </a:solidFill>
              </a:rPr>
              <a:t>) Hard surfacing materials KT01 – KT04 – Kerbs </a:t>
            </a:r>
          </a:p>
        </p:txBody>
      </p:sp>
      <p:pic>
        <p:nvPicPr>
          <p:cNvPr id="11" name="Picture 10">
            <a:extLst>
              <a:ext uri="{FF2B5EF4-FFF2-40B4-BE49-F238E27FC236}">
                <a16:creationId xmlns:a16="http://schemas.microsoft.com/office/drawing/2014/main" id="{7DD72278-7E34-E630-560E-6541A94312EB}"/>
              </a:ext>
            </a:extLst>
          </p:cNvPr>
          <p:cNvPicPr>
            <a:picLocks noChangeAspect="1"/>
          </p:cNvPicPr>
          <p:nvPr/>
        </p:nvPicPr>
        <p:blipFill>
          <a:blip r:embed="rId3"/>
          <a:stretch>
            <a:fillRect/>
          </a:stretch>
        </p:blipFill>
        <p:spPr>
          <a:xfrm>
            <a:off x="177404" y="2288077"/>
            <a:ext cx="5075929" cy="2506372"/>
          </a:xfrm>
          <a:prstGeom prst="rect">
            <a:avLst/>
          </a:prstGeom>
        </p:spPr>
      </p:pic>
      <p:pic>
        <p:nvPicPr>
          <p:cNvPr id="7" name="Picture 6">
            <a:extLst>
              <a:ext uri="{FF2B5EF4-FFF2-40B4-BE49-F238E27FC236}">
                <a16:creationId xmlns:a16="http://schemas.microsoft.com/office/drawing/2014/main" id="{0C068B98-F345-EBD7-D99D-2C5C7B67D377}"/>
              </a:ext>
            </a:extLst>
          </p:cNvPr>
          <p:cNvPicPr>
            <a:picLocks noChangeAspect="1"/>
          </p:cNvPicPr>
          <p:nvPr/>
        </p:nvPicPr>
        <p:blipFill>
          <a:blip r:embed="rId4"/>
          <a:stretch>
            <a:fillRect/>
          </a:stretch>
        </p:blipFill>
        <p:spPr>
          <a:xfrm>
            <a:off x="5529664" y="2534852"/>
            <a:ext cx="3507812" cy="1813159"/>
          </a:xfrm>
          <a:prstGeom prst="rect">
            <a:avLst/>
          </a:prstGeom>
        </p:spPr>
      </p:pic>
      <p:pic>
        <p:nvPicPr>
          <p:cNvPr id="16" name="Picture 15">
            <a:extLst>
              <a:ext uri="{FF2B5EF4-FFF2-40B4-BE49-F238E27FC236}">
                <a16:creationId xmlns:a16="http://schemas.microsoft.com/office/drawing/2014/main" id="{403D4A0A-3B87-F654-30EE-03E234E34B8A}"/>
              </a:ext>
            </a:extLst>
          </p:cNvPr>
          <p:cNvPicPr>
            <a:picLocks noChangeAspect="1"/>
          </p:cNvPicPr>
          <p:nvPr/>
        </p:nvPicPr>
        <p:blipFill>
          <a:blip r:embed="rId5"/>
          <a:srcRect l="8112"/>
          <a:stretch/>
        </p:blipFill>
        <p:spPr>
          <a:xfrm>
            <a:off x="177404" y="4870995"/>
            <a:ext cx="5075929" cy="1987005"/>
          </a:xfrm>
          <a:prstGeom prst="rect">
            <a:avLst/>
          </a:prstGeom>
        </p:spPr>
      </p:pic>
      <p:sp>
        <p:nvSpPr>
          <p:cNvPr id="3" name="TextBox 2">
            <a:extLst>
              <a:ext uri="{FF2B5EF4-FFF2-40B4-BE49-F238E27FC236}">
                <a16:creationId xmlns:a16="http://schemas.microsoft.com/office/drawing/2014/main" id="{9DC9A1BB-9511-6E41-1E92-C7CB179E4562}"/>
              </a:ext>
            </a:extLst>
          </p:cNvPr>
          <p:cNvSpPr txBox="1"/>
          <p:nvPr/>
        </p:nvSpPr>
        <p:spPr>
          <a:xfrm>
            <a:off x="6750729" y="2534852"/>
            <a:ext cx="2730500" cy="369332"/>
          </a:xfrm>
          <a:prstGeom prst="rect">
            <a:avLst/>
          </a:prstGeom>
          <a:noFill/>
        </p:spPr>
        <p:txBody>
          <a:bodyPr wrap="square" rtlCol="0">
            <a:spAutoFit/>
          </a:bodyPr>
          <a:lstStyle/>
          <a:p>
            <a:r>
              <a:rPr lang="en-GB" dirty="0"/>
              <a:t>125mm Upstand</a:t>
            </a:r>
          </a:p>
        </p:txBody>
      </p:sp>
      <p:sp>
        <p:nvSpPr>
          <p:cNvPr id="4" name="TextBox 3">
            <a:extLst>
              <a:ext uri="{FF2B5EF4-FFF2-40B4-BE49-F238E27FC236}">
                <a16:creationId xmlns:a16="http://schemas.microsoft.com/office/drawing/2014/main" id="{6E0146F9-0700-BFD9-66B7-3209B1E25E74}"/>
              </a:ext>
            </a:extLst>
          </p:cNvPr>
          <p:cNvSpPr txBox="1"/>
          <p:nvPr/>
        </p:nvSpPr>
        <p:spPr>
          <a:xfrm>
            <a:off x="6750729" y="2918297"/>
            <a:ext cx="2730500" cy="369332"/>
          </a:xfrm>
          <a:prstGeom prst="rect">
            <a:avLst/>
          </a:prstGeom>
          <a:noFill/>
        </p:spPr>
        <p:txBody>
          <a:bodyPr wrap="square" rtlCol="0">
            <a:spAutoFit/>
          </a:bodyPr>
          <a:lstStyle/>
          <a:p>
            <a:r>
              <a:rPr lang="en-GB" dirty="0"/>
              <a:t>Flush</a:t>
            </a:r>
          </a:p>
        </p:txBody>
      </p:sp>
      <p:sp>
        <p:nvSpPr>
          <p:cNvPr id="8" name="TextBox 7">
            <a:extLst>
              <a:ext uri="{FF2B5EF4-FFF2-40B4-BE49-F238E27FC236}">
                <a16:creationId xmlns:a16="http://schemas.microsoft.com/office/drawing/2014/main" id="{6A27381E-BB90-B247-838A-7181EE72D5D0}"/>
              </a:ext>
            </a:extLst>
          </p:cNvPr>
          <p:cNvSpPr txBox="1"/>
          <p:nvPr/>
        </p:nvSpPr>
        <p:spPr>
          <a:xfrm>
            <a:off x="6750729" y="3392573"/>
            <a:ext cx="2730500" cy="369332"/>
          </a:xfrm>
          <a:prstGeom prst="rect">
            <a:avLst/>
          </a:prstGeom>
          <a:noFill/>
        </p:spPr>
        <p:txBody>
          <a:bodyPr wrap="square" rtlCol="0">
            <a:spAutoFit/>
          </a:bodyPr>
          <a:lstStyle/>
          <a:p>
            <a:r>
              <a:rPr lang="en-GB" dirty="0"/>
              <a:t>Flush</a:t>
            </a:r>
          </a:p>
        </p:txBody>
      </p:sp>
      <p:sp>
        <p:nvSpPr>
          <p:cNvPr id="9" name="TextBox 8">
            <a:extLst>
              <a:ext uri="{FF2B5EF4-FFF2-40B4-BE49-F238E27FC236}">
                <a16:creationId xmlns:a16="http://schemas.microsoft.com/office/drawing/2014/main" id="{7688E91E-5172-6F49-CB6C-B10065867513}"/>
              </a:ext>
            </a:extLst>
          </p:cNvPr>
          <p:cNvSpPr txBox="1"/>
          <p:nvPr/>
        </p:nvSpPr>
        <p:spPr>
          <a:xfrm>
            <a:off x="6750729" y="3829015"/>
            <a:ext cx="2730500" cy="369332"/>
          </a:xfrm>
          <a:prstGeom prst="rect">
            <a:avLst/>
          </a:prstGeom>
          <a:noFill/>
        </p:spPr>
        <p:txBody>
          <a:bodyPr wrap="square" rtlCol="0">
            <a:spAutoFit/>
          </a:bodyPr>
          <a:lstStyle/>
          <a:p>
            <a:r>
              <a:rPr lang="en-GB" dirty="0"/>
              <a:t>25mm Upstand </a:t>
            </a:r>
          </a:p>
        </p:txBody>
      </p:sp>
      <p:pic>
        <p:nvPicPr>
          <p:cNvPr id="12" name="Picture 11">
            <a:extLst>
              <a:ext uri="{FF2B5EF4-FFF2-40B4-BE49-F238E27FC236}">
                <a16:creationId xmlns:a16="http://schemas.microsoft.com/office/drawing/2014/main" id="{A6DE3DC1-0E6F-4137-11FE-4CF9ED2C501D}"/>
              </a:ext>
            </a:extLst>
          </p:cNvPr>
          <p:cNvPicPr>
            <a:picLocks noChangeAspect="1"/>
          </p:cNvPicPr>
          <p:nvPr/>
        </p:nvPicPr>
        <p:blipFill>
          <a:blip r:embed="rId6"/>
          <a:stretch>
            <a:fillRect/>
          </a:stretch>
        </p:blipFill>
        <p:spPr>
          <a:xfrm>
            <a:off x="5567764" y="4814521"/>
            <a:ext cx="2717841" cy="1706123"/>
          </a:xfrm>
          <a:prstGeom prst="rect">
            <a:avLst/>
          </a:prstGeom>
        </p:spPr>
      </p:pic>
      <p:pic>
        <p:nvPicPr>
          <p:cNvPr id="13" name="Picture 12">
            <a:extLst>
              <a:ext uri="{FF2B5EF4-FFF2-40B4-BE49-F238E27FC236}">
                <a16:creationId xmlns:a16="http://schemas.microsoft.com/office/drawing/2014/main" id="{DCD897EC-24E0-EDE7-84EE-B84D7207567B}"/>
              </a:ext>
            </a:extLst>
          </p:cNvPr>
          <p:cNvPicPr>
            <a:picLocks noChangeAspect="1"/>
          </p:cNvPicPr>
          <p:nvPr/>
        </p:nvPicPr>
        <p:blipFill>
          <a:blip r:embed="rId7"/>
          <a:stretch>
            <a:fillRect/>
          </a:stretch>
        </p:blipFill>
        <p:spPr>
          <a:xfrm>
            <a:off x="8736997" y="4842458"/>
            <a:ext cx="3736762" cy="1587745"/>
          </a:xfrm>
          <a:prstGeom prst="rect">
            <a:avLst/>
          </a:prstGeom>
        </p:spPr>
      </p:pic>
      <p:sp>
        <p:nvSpPr>
          <p:cNvPr id="15" name="Title 1">
            <a:extLst>
              <a:ext uri="{FF2B5EF4-FFF2-40B4-BE49-F238E27FC236}">
                <a16:creationId xmlns:a16="http://schemas.microsoft.com/office/drawing/2014/main" id="{4138F743-37A5-6471-33C2-07C055E10BCD}"/>
              </a:ext>
            </a:extLst>
          </p:cNvPr>
          <p:cNvSpPr txBox="1">
            <a:spLocks/>
          </p:cNvSpPr>
          <p:nvPr/>
        </p:nvSpPr>
        <p:spPr>
          <a:xfrm>
            <a:off x="7436145" y="6233032"/>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KT02</a:t>
            </a:r>
          </a:p>
        </p:txBody>
      </p:sp>
      <p:sp>
        <p:nvSpPr>
          <p:cNvPr id="17" name="Title 1">
            <a:extLst>
              <a:ext uri="{FF2B5EF4-FFF2-40B4-BE49-F238E27FC236}">
                <a16:creationId xmlns:a16="http://schemas.microsoft.com/office/drawing/2014/main" id="{20A0CAD0-92A0-8D7F-3E28-67432AE61412}"/>
              </a:ext>
            </a:extLst>
          </p:cNvPr>
          <p:cNvSpPr txBox="1">
            <a:spLocks/>
          </p:cNvSpPr>
          <p:nvPr/>
        </p:nvSpPr>
        <p:spPr>
          <a:xfrm>
            <a:off x="10904591" y="6151099"/>
            <a:ext cx="1641829" cy="27531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KT01/KT03</a:t>
            </a:r>
          </a:p>
        </p:txBody>
      </p:sp>
      <p:pic>
        <p:nvPicPr>
          <p:cNvPr id="18" name="Picture 17">
            <a:extLst>
              <a:ext uri="{FF2B5EF4-FFF2-40B4-BE49-F238E27FC236}">
                <a16:creationId xmlns:a16="http://schemas.microsoft.com/office/drawing/2014/main" id="{05E4A628-59CB-FC28-3846-B2756DC55998}"/>
              </a:ext>
            </a:extLst>
          </p:cNvPr>
          <p:cNvPicPr>
            <a:picLocks noChangeAspect="1"/>
          </p:cNvPicPr>
          <p:nvPr/>
        </p:nvPicPr>
        <p:blipFill>
          <a:blip r:embed="rId8"/>
          <a:srcRect t="4025" b="-1"/>
          <a:stretch/>
        </p:blipFill>
        <p:spPr>
          <a:xfrm>
            <a:off x="9428864" y="1650062"/>
            <a:ext cx="2951453" cy="3057047"/>
          </a:xfrm>
          <a:prstGeom prst="rect">
            <a:avLst/>
          </a:prstGeom>
        </p:spPr>
      </p:pic>
      <p:sp>
        <p:nvSpPr>
          <p:cNvPr id="19" name="Title 1">
            <a:extLst>
              <a:ext uri="{FF2B5EF4-FFF2-40B4-BE49-F238E27FC236}">
                <a16:creationId xmlns:a16="http://schemas.microsoft.com/office/drawing/2014/main" id="{02C0B84B-18C3-4CAE-6B9C-843099506A91}"/>
              </a:ext>
            </a:extLst>
          </p:cNvPr>
          <p:cNvSpPr txBox="1">
            <a:spLocks/>
          </p:cNvSpPr>
          <p:nvPr/>
        </p:nvSpPr>
        <p:spPr>
          <a:xfrm>
            <a:off x="11467759" y="4323517"/>
            <a:ext cx="983499" cy="21896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KT04</a:t>
            </a:r>
          </a:p>
        </p:txBody>
      </p:sp>
      <p:pic>
        <p:nvPicPr>
          <p:cNvPr id="22" name="Picture 21">
            <a:extLst>
              <a:ext uri="{FF2B5EF4-FFF2-40B4-BE49-F238E27FC236}">
                <a16:creationId xmlns:a16="http://schemas.microsoft.com/office/drawing/2014/main" id="{48A54D65-7568-59B7-4A7B-306E766CA2C8}"/>
              </a:ext>
            </a:extLst>
          </p:cNvPr>
          <p:cNvPicPr>
            <a:picLocks noChangeAspect="1"/>
          </p:cNvPicPr>
          <p:nvPr/>
        </p:nvPicPr>
        <p:blipFill>
          <a:blip r:embed="rId9"/>
          <a:stretch>
            <a:fillRect/>
          </a:stretch>
        </p:blipFill>
        <p:spPr>
          <a:xfrm>
            <a:off x="177404" y="469003"/>
            <a:ext cx="9468091" cy="1716880"/>
          </a:xfrm>
          <a:prstGeom prst="rect">
            <a:avLst/>
          </a:prstGeom>
        </p:spPr>
      </p:pic>
    </p:spTree>
    <p:extLst>
      <p:ext uri="{BB962C8B-B14F-4D97-AF65-F5344CB8AC3E}">
        <p14:creationId xmlns:p14="http://schemas.microsoft.com/office/powerpoint/2010/main" val="1727355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9F240-5E3C-1D4A-1367-ED60AE27C20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0FAA751-77EC-11E4-8296-164B6F2A9687}"/>
              </a:ext>
            </a:extLst>
          </p:cNvPr>
          <p:cNvSpPr/>
          <p:nvPr/>
        </p:nvSpPr>
        <p:spPr>
          <a:xfrm>
            <a:off x="-11650" y="-15240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6A08B56B-7C0D-2652-96EF-C4E7BCEE02F1}"/>
              </a:ext>
            </a:extLst>
          </p:cNvPr>
          <p:cNvSpPr txBox="1">
            <a:spLocks/>
          </p:cNvSpPr>
          <p:nvPr/>
        </p:nvSpPr>
        <p:spPr>
          <a:xfrm>
            <a:off x="1347758" y="-152399"/>
            <a:ext cx="10515600" cy="4392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ii) Children’s play areas and equipment – Peace Garden</a:t>
            </a:r>
          </a:p>
        </p:txBody>
      </p:sp>
      <p:pic>
        <p:nvPicPr>
          <p:cNvPr id="4" name="Picture 3">
            <a:extLst>
              <a:ext uri="{FF2B5EF4-FFF2-40B4-BE49-F238E27FC236}">
                <a16:creationId xmlns:a16="http://schemas.microsoft.com/office/drawing/2014/main" id="{404CF93E-1B40-DEB3-6EDD-A0047E29BD10}"/>
              </a:ext>
            </a:extLst>
          </p:cNvPr>
          <p:cNvPicPr>
            <a:picLocks noChangeAspect="1"/>
          </p:cNvPicPr>
          <p:nvPr/>
        </p:nvPicPr>
        <p:blipFill>
          <a:blip r:embed="rId3"/>
          <a:srcRect b="30089"/>
          <a:stretch>
            <a:fillRect/>
          </a:stretch>
        </p:blipFill>
        <p:spPr>
          <a:xfrm>
            <a:off x="357654" y="322283"/>
            <a:ext cx="7488539" cy="4326868"/>
          </a:xfrm>
          <a:prstGeom prst="rect">
            <a:avLst/>
          </a:prstGeom>
        </p:spPr>
      </p:pic>
      <p:pic>
        <p:nvPicPr>
          <p:cNvPr id="7" name="Picture 6">
            <a:extLst>
              <a:ext uri="{FF2B5EF4-FFF2-40B4-BE49-F238E27FC236}">
                <a16:creationId xmlns:a16="http://schemas.microsoft.com/office/drawing/2014/main" id="{5FEE4EF3-D6A7-D864-E41C-22C83F265D76}"/>
              </a:ext>
            </a:extLst>
          </p:cNvPr>
          <p:cNvPicPr>
            <a:picLocks noChangeAspect="1"/>
          </p:cNvPicPr>
          <p:nvPr/>
        </p:nvPicPr>
        <p:blipFill>
          <a:blip r:embed="rId4"/>
          <a:stretch>
            <a:fillRect/>
          </a:stretch>
        </p:blipFill>
        <p:spPr>
          <a:xfrm>
            <a:off x="7992209" y="337610"/>
            <a:ext cx="2020626" cy="2940586"/>
          </a:xfrm>
          <a:prstGeom prst="rect">
            <a:avLst/>
          </a:prstGeom>
        </p:spPr>
      </p:pic>
      <p:pic>
        <p:nvPicPr>
          <p:cNvPr id="9" name="Picture 8">
            <a:extLst>
              <a:ext uri="{FF2B5EF4-FFF2-40B4-BE49-F238E27FC236}">
                <a16:creationId xmlns:a16="http://schemas.microsoft.com/office/drawing/2014/main" id="{2BE2340A-5938-C5C0-2503-38E5A7E28A06}"/>
              </a:ext>
            </a:extLst>
          </p:cNvPr>
          <p:cNvPicPr>
            <a:picLocks noChangeAspect="1"/>
          </p:cNvPicPr>
          <p:nvPr/>
        </p:nvPicPr>
        <p:blipFill>
          <a:blip r:embed="rId5"/>
          <a:stretch>
            <a:fillRect/>
          </a:stretch>
        </p:blipFill>
        <p:spPr>
          <a:xfrm>
            <a:off x="10805155" y="234045"/>
            <a:ext cx="1386845" cy="1969811"/>
          </a:xfrm>
          <a:prstGeom prst="rect">
            <a:avLst/>
          </a:prstGeom>
        </p:spPr>
      </p:pic>
      <p:sp>
        <p:nvSpPr>
          <p:cNvPr id="10" name="Title 1">
            <a:extLst>
              <a:ext uri="{FF2B5EF4-FFF2-40B4-BE49-F238E27FC236}">
                <a16:creationId xmlns:a16="http://schemas.microsoft.com/office/drawing/2014/main" id="{92BD9375-4A48-68BE-6D91-9E7D4A663D79}"/>
              </a:ext>
            </a:extLst>
          </p:cNvPr>
          <p:cNvSpPr txBox="1">
            <a:spLocks/>
          </p:cNvSpPr>
          <p:nvPr/>
        </p:nvSpPr>
        <p:spPr>
          <a:xfrm>
            <a:off x="11052311" y="1846658"/>
            <a:ext cx="1545364" cy="2932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FT36</a:t>
            </a:r>
          </a:p>
        </p:txBody>
      </p:sp>
      <p:pic>
        <p:nvPicPr>
          <p:cNvPr id="12" name="Picture 11">
            <a:extLst>
              <a:ext uri="{FF2B5EF4-FFF2-40B4-BE49-F238E27FC236}">
                <a16:creationId xmlns:a16="http://schemas.microsoft.com/office/drawing/2014/main" id="{50EDB8E9-DB64-86DB-F743-053019BF64D9}"/>
              </a:ext>
            </a:extLst>
          </p:cNvPr>
          <p:cNvPicPr>
            <a:picLocks noChangeAspect="1"/>
          </p:cNvPicPr>
          <p:nvPr/>
        </p:nvPicPr>
        <p:blipFill>
          <a:blip r:embed="rId6"/>
          <a:stretch>
            <a:fillRect/>
          </a:stretch>
        </p:blipFill>
        <p:spPr>
          <a:xfrm>
            <a:off x="10411714" y="2295702"/>
            <a:ext cx="1780286" cy="1276699"/>
          </a:xfrm>
          <a:prstGeom prst="rect">
            <a:avLst/>
          </a:prstGeom>
        </p:spPr>
      </p:pic>
      <p:sp>
        <p:nvSpPr>
          <p:cNvPr id="13" name="Title 1">
            <a:extLst>
              <a:ext uri="{FF2B5EF4-FFF2-40B4-BE49-F238E27FC236}">
                <a16:creationId xmlns:a16="http://schemas.microsoft.com/office/drawing/2014/main" id="{3D4FC080-431D-8D2F-7220-BA10E6106384}"/>
              </a:ext>
            </a:extLst>
          </p:cNvPr>
          <p:cNvSpPr txBox="1">
            <a:spLocks/>
          </p:cNvSpPr>
          <p:nvPr/>
        </p:nvSpPr>
        <p:spPr>
          <a:xfrm>
            <a:off x="11064356" y="3206196"/>
            <a:ext cx="1444237" cy="2932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FT31</a:t>
            </a:r>
          </a:p>
        </p:txBody>
      </p:sp>
      <p:pic>
        <p:nvPicPr>
          <p:cNvPr id="15" name="Picture 14">
            <a:extLst>
              <a:ext uri="{FF2B5EF4-FFF2-40B4-BE49-F238E27FC236}">
                <a16:creationId xmlns:a16="http://schemas.microsoft.com/office/drawing/2014/main" id="{598E8416-D221-0C39-C2D3-7D6A47CF4B4C}"/>
              </a:ext>
            </a:extLst>
          </p:cNvPr>
          <p:cNvPicPr>
            <a:picLocks noChangeAspect="1"/>
          </p:cNvPicPr>
          <p:nvPr/>
        </p:nvPicPr>
        <p:blipFill>
          <a:blip r:embed="rId7"/>
          <a:stretch>
            <a:fillRect/>
          </a:stretch>
        </p:blipFill>
        <p:spPr>
          <a:xfrm>
            <a:off x="10269256" y="3705310"/>
            <a:ext cx="2052637" cy="1422620"/>
          </a:xfrm>
          <a:prstGeom prst="rect">
            <a:avLst/>
          </a:prstGeom>
        </p:spPr>
      </p:pic>
      <p:sp>
        <p:nvSpPr>
          <p:cNvPr id="16" name="Title 1">
            <a:extLst>
              <a:ext uri="{FF2B5EF4-FFF2-40B4-BE49-F238E27FC236}">
                <a16:creationId xmlns:a16="http://schemas.microsoft.com/office/drawing/2014/main" id="{0AEF4A8C-6144-91D7-D1E4-D2FB53341F73}"/>
              </a:ext>
            </a:extLst>
          </p:cNvPr>
          <p:cNvSpPr txBox="1">
            <a:spLocks/>
          </p:cNvSpPr>
          <p:nvPr/>
        </p:nvSpPr>
        <p:spPr>
          <a:xfrm>
            <a:off x="11089916" y="4775386"/>
            <a:ext cx="1444237" cy="2932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FT34-35</a:t>
            </a:r>
          </a:p>
        </p:txBody>
      </p:sp>
      <p:pic>
        <p:nvPicPr>
          <p:cNvPr id="18" name="Picture 17">
            <a:extLst>
              <a:ext uri="{FF2B5EF4-FFF2-40B4-BE49-F238E27FC236}">
                <a16:creationId xmlns:a16="http://schemas.microsoft.com/office/drawing/2014/main" id="{82663A2D-617A-9C7C-AAA9-11FB62172181}"/>
              </a:ext>
            </a:extLst>
          </p:cNvPr>
          <p:cNvPicPr>
            <a:picLocks noChangeAspect="1"/>
          </p:cNvPicPr>
          <p:nvPr/>
        </p:nvPicPr>
        <p:blipFill>
          <a:blip r:embed="rId8"/>
          <a:stretch>
            <a:fillRect/>
          </a:stretch>
        </p:blipFill>
        <p:spPr>
          <a:xfrm>
            <a:off x="7951985" y="3499404"/>
            <a:ext cx="2035781" cy="1484658"/>
          </a:xfrm>
          <a:prstGeom prst="rect">
            <a:avLst/>
          </a:prstGeom>
        </p:spPr>
      </p:pic>
      <p:sp>
        <p:nvSpPr>
          <p:cNvPr id="19" name="Title 1">
            <a:extLst>
              <a:ext uri="{FF2B5EF4-FFF2-40B4-BE49-F238E27FC236}">
                <a16:creationId xmlns:a16="http://schemas.microsoft.com/office/drawing/2014/main" id="{7D6B0E6E-ABEB-2324-55E3-22FCDF4677E9}"/>
              </a:ext>
            </a:extLst>
          </p:cNvPr>
          <p:cNvSpPr txBox="1">
            <a:spLocks/>
          </p:cNvSpPr>
          <p:nvPr/>
        </p:nvSpPr>
        <p:spPr>
          <a:xfrm>
            <a:off x="8825019" y="4649150"/>
            <a:ext cx="1444237" cy="2932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FT29</a:t>
            </a:r>
          </a:p>
        </p:txBody>
      </p:sp>
      <p:pic>
        <p:nvPicPr>
          <p:cNvPr id="24" name="Picture 23">
            <a:extLst>
              <a:ext uri="{FF2B5EF4-FFF2-40B4-BE49-F238E27FC236}">
                <a16:creationId xmlns:a16="http://schemas.microsoft.com/office/drawing/2014/main" id="{12B0D60A-0AFE-4803-7885-123583B978D2}"/>
              </a:ext>
            </a:extLst>
          </p:cNvPr>
          <p:cNvPicPr>
            <a:picLocks noChangeAspect="1"/>
          </p:cNvPicPr>
          <p:nvPr/>
        </p:nvPicPr>
        <p:blipFill>
          <a:blip r:embed="rId9"/>
          <a:stretch>
            <a:fillRect/>
          </a:stretch>
        </p:blipFill>
        <p:spPr>
          <a:xfrm>
            <a:off x="10267881" y="5198431"/>
            <a:ext cx="2160870" cy="1465296"/>
          </a:xfrm>
          <a:prstGeom prst="rect">
            <a:avLst/>
          </a:prstGeom>
        </p:spPr>
      </p:pic>
      <p:sp>
        <p:nvSpPr>
          <p:cNvPr id="25" name="Title 1">
            <a:extLst>
              <a:ext uri="{FF2B5EF4-FFF2-40B4-BE49-F238E27FC236}">
                <a16:creationId xmlns:a16="http://schemas.microsoft.com/office/drawing/2014/main" id="{20D22076-A46E-7E74-88BD-ED1EECAE8781}"/>
              </a:ext>
            </a:extLst>
          </p:cNvPr>
          <p:cNvSpPr txBox="1">
            <a:spLocks/>
          </p:cNvSpPr>
          <p:nvPr/>
        </p:nvSpPr>
        <p:spPr>
          <a:xfrm>
            <a:off x="11326713" y="6389114"/>
            <a:ext cx="1444237" cy="2932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FT33</a:t>
            </a:r>
          </a:p>
        </p:txBody>
      </p:sp>
      <p:pic>
        <p:nvPicPr>
          <p:cNvPr id="3" name="Picture 2">
            <a:extLst>
              <a:ext uri="{FF2B5EF4-FFF2-40B4-BE49-F238E27FC236}">
                <a16:creationId xmlns:a16="http://schemas.microsoft.com/office/drawing/2014/main" id="{8036F916-81D3-52F7-278C-081A70ACD109}"/>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4952" t="64296" r="42682" b="3486"/>
          <a:stretch>
            <a:fillRect/>
          </a:stretch>
        </p:blipFill>
        <p:spPr bwMode="auto">
          <a:xfrm>
            <a:off x="1414048" y="4795754"/>
            <a:ext cx="4485300" cy="183616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8F4B0A31-2880-19C5-C445-6A752072C5EE}"/>
              </a:ext>
            </a:extLst>
          </p:cNvPr>
          <p:cNvSpPr txBox="1">
            <a:spLocks/>
          </p:cNvSpPr>
          <p:nvPr/>
        </p:nvSpPr>
        <p:spPr>
          <a:xfrm>
            <a:off x="895678" y="6373880"/>
            <a:ext cx="2953937" cy="2898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600" b="1" dirty="0">
                <a:solidFill>
                  <a:schemeClr val="bg1"/>
                </a:solidFill>
              </a:rPr>
              <a:t>Illustrative Image</a:t>
            </a:r>
          </a:p>
        </p:txBody>
      </p:sp>
      <p:pic>
        <p:nvPicPr>
          <p:cNvPr id="11" name="Picture 10">
            <a:extLst>
              <a:ext uri="{FF2B5EF4-FFF2-40B4-BE49-F238E27FC236}">
                <a16:creationId xmlns:a16="http://schemas.microsoft.com/office/drawing/2014/main" id="{5912BDF3-94BF-4547-E58E-34B065BA27D1}"/>
              </a:ext>
            </a:extLst>
          </p:cNvPr>
          <p:cNvPicPr>
            <a:picLocks noChangeAspect="1"/>
          </p:cNvPicPr>
          <p:nvPr/>
        </p:nvPicPr>
        <p:blipFill>
          <a:blip r:embed="rId11"/>
          <a:stretch>
            <a:fillRect/>
          </a:stretch>
        </p:blipFill>
        <p:spPr>
          <a:xfrm>
            <a:off x="7858455" y="5031580"/>
            <a:ext cx="2149026" cy="1600339"/>
          </a:xfrm>
          <a:prstGeom prst="rect">
            <a:avLst/>
          </a:prstGeom>
        </p:spPr>
      </p:pic>
      <p:sp>
        <p:nvSpPr>
          <p:cNvPr id="22" name="Title 1">
            <a:extLst>
              <a:ext uri="{FF2B5EF4-FFF2-40B4-BE49-F238E27FC236}">
                <a16:creationId xmlns:a16="http://schemas.microsoft.com/office/drawing/2014/main" id="{1602B067-83F3-FC97-C8BD-F27C2A0D6090}"/>
              </a:ext>
            </a:extLst>
          </p:cNvPr>
          <p:cNvSpPr txBox="1">
            <a:spLocks/>
          </p:cNvSpPr>
          <p:nvPr/>
        </p:nvSpPr>
        <p:spPr>
          <a:xfrm>
            <a:off x="8967477" y="6313313"/>
            <a:ext cx="1444237" cy="2932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FT37</a:t>
            </a:r>
          </a:p>
        </p:txBody>
      </p:sp>
    </p:spTree>
    <p:extLst>
      <p:ext uri="{BB962C8B-B14F-4D97-AF65-F5344CB8AC3E}">
        <p14:creationId xmlns:p14="http://schemas.microsoft.com/office/powerpoint/2010/main" val="2358324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3C172-E154-8888-7AA0-C9C3F8E4EDC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454C945-6042-E73B-E75F-A2F1445B8393}"/>
              </a:ext>
            </a:extLst>
          </p:cNvPr>
          <p:cNvSpPr/>
          <p:nvPr/>
        </p:nvSpPr>
        <p:spPr>
          <a:xfrm>
            <a:off x="0" y="-15240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8B21B4D5-3D2B-2F6D-E3A5-B013D1212455}"/>
              </a:ext>
            </a:extLst>
          </p:cNvPr>
          <p:cNvSpPr txBox="1">
            <a:spLocks/>
          </p:cNvSpPr>
          <p:nvPr/>
        </p:nvSpPr>
        <p:spPr>
          <a:xfrm>
            <a:off x="1427584" y="1"/>
            <a:ext cx="10515600" cy="3714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iii) Boundary treatments</a:t>
            </a:r>
          </a:p>
        </p:txBody>
      </p:sp>
      <p:pic>
        <p:nvPicPr>
          <p:cNvPr id="5" name="Picture 4">
            <a:extLst>
              <a:ext uri="{FF2B5EF4-FFF2-40B4-BE49-F238E27FC236}">
                <a16:creationId xmlns:a16="http://schemas.microsoft.com/office/drawing/2014/main" id="{CB275FD2-37ED-CD3E-E373-6FC266E52544}"/>
              </a:ext>
            </a:extLst>
          </p:cNvPr>
          <p:cNvPicPr>
            <a:picLocks noChangeAspect="1"/>
          </p:cNvPicPr>
          <p:nvPr/>
        </p:nvPicPr>
        <p:blipFill>
          <a:blip r:embed="rId3"/>
          <a:stretch>
            <a:fillRect/>
          </a:stretch>
        </p:blipFill>
        <p:spPr>
          <a:xfrm>
            <a:off x="1526985" y="3043124"/>
            <a:ext cx="4381880" cy="3330229"/>
          </a:xfrm>
          <a:prstGeom prst="rect">
            <a:avLst/>
          </a:prstGeom>
        </p:spPr>
      </p:pic>
      <p:pic>
        <p:nvPicPr>
          <p:cNvPr id="8" name="Picture 7">
            <a:extLst>
              <a:ext uri="{FF2B5EF4-FFF2-40B4-BE49-F238E27FC236}">
                <a16:creationId xmlns:a16="http://schemas.microsoft.com/office/drawing/2014/main" id="{729854B3-1BE2-7A2B-C32F-49BB611236BA}"/>
              </a:ext>
            </a:extLst>
          </p:cNvPr>
          <p:cNvPicPr>
            <a:picLocks noChangeAspect="1"/>
          </p:cNvPicPr>
          <p:nvPr/>
        </p:nvPicPr>
        <p:blipFill>
          <a:blip r:embed="rId4"/>
          <a:stretch>
            <a:fillRect/>
          </a:stretch>
        </p:blipFill>
        <p:spPr>
          <a:xfrm>
            <a:off x="7570984" y="3688387"/>
            <a:ext cx="2796782" cy="2591025"/>
          </a:xfrm>
          <a:prstGeom prst="rect">
            <a:avLst/>
          </a:prstGeom>
        </p:spPr>
      </p:pic>
      <p:pic>
        <p:nvPicPr>
          <p:cNvPr id="10" name="Picture 9">
            <a:extLst>
              <a:ext uri="{FF2B5EF4-FFF2-40B4-BE49-F238E27FC236}">
                <a16:creationId xmlns:a16="http://schemas.microsoft.com/office/drawing/2014/main" id="{4E6E5D2D-E562-2D27-08C8-C09E1E1919BA}"/>
              </a:ext>
            </a:extLst>
          </p:cNvPr>
          <p:cNvPicPr>
            <a:picLocks noChangeAspect="1"/>
          </p:cNvPicPr>
          <p:nvPr/>
        </p:nvPicPr>
        <p:blipFill>
          <a:blip r:embed="rId5"/>
          <a:srcRect r="72699"/>
          <a:stretch>
            <a:fillRect/>
          </a:stretch>
        </p:blipFill>
        <p:spPr>
          <a:xfrm>
            <a:off x="8234749" y="1168525"/>
            <a:ext cx="1795807" cy="2446212"/>
          </a:xfrm>
          <a:prstGeom prst="rect">
            <a:avLst/>
          </a:prstGeom>
        </p:spPr>
      </p:pic>
      <p:pic>
        <p:nvPicPr>
          <p:cNvPr id="12" name="Picture 11">
            <a:extLst>
              <a:ext uri="{FF2B5EF4-FFF2-40B4-BE49-F238E27FC236}">
                <a16:creationId xmlns:a16="http://schemas.microsoft.com/office/drawing/2014/main" id="{1FAF2688-EF7A-D20D-506C-869110DC4A4F}"/>
              </a:ext>
            </a:extLst>
          </p:cNvPr>
          <p:cNvPicPr>
            <a:picLocks noChangeAspect="1"/>
          </p:cNvPicPr>
          <p:nvPr/>
        </p:nvPicPr>
        <p:blipFill>
          <a:blip r:embed="rId6"/>
          <a:stretch>
            <a:fillRect/>
          </a:stretch>
        </p:blipFill>
        <p:spPr>
          <a:xfrm>
            <a:off x="1203066" y="1094693"/>
            <a:ext cx="5029717" cy="1870476"/>
          </a:xfrm>
          <a:prstGeom prst="rect">
            <a:avLst/>
          </a:prstGeom>
        </p:spPr>
      </p:pic>
      <p:sp>
        <p:nvSpPr>
          <p:cNvPr id="15" name="Title 1">
            <a:extLst>
              <a:ext uri="{FF2B5EF4-FFF2-40B4-BE49-F238E27FC236}">
                <a16:creationId xmlns:a16="http://schemas.microsoft.com/office/drawing/2014/main" id="{7524ABAB-5577-B0C5-C400-87059B5B9833}"/>
              </a:ext>
            </a:extLst>
          </p:cNvPr>
          <p:cNvSpPr txBox="1">
            <a:spLocks/>
          </p:cNvSpPr>
          <p:nvPr/>
        </p:nvSpPr>
        <p:spPr>
          <a:xfrm>
            <a:off x="7422331" y="431863"/>
            <a:ext cx="3420641" cy="6762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New Boundary Wall</a:t>
            </a:r>
          </a:p>
        </p:txBody>
      </p:sp>
      <p:sp>
        <p:nvSpPr>
          <p:cNvPr id="16" name="Title 1">
            <a:extLst>
              <a:ext uri="{FF2B5EF4-FFF2-40B4-BE49-F238E27FC236}">
                <a16:creationId xmlns:a16="http://schemas.microsoft.com/office/drawing/2014/main" id="{7F3195A4-9F89-F45E-5346-63417A418B7B}"/>
              </a:ext>
            </a:extLst>
          </p:cNvPr>
          <p:cNvSpPr txBox="1">
            <a:spLocks/>
          </p:cNvSpPr>
          <p:nvPr/>
        </p:nvSpPr>
        <p:spPr>
          <a:xfrm>
            <a:off x="1427584" y="490427"/>
            <a:ext cx="5135141" cy="52631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Existing Wall with new openings </a:t>
            </a:r>
          </a:p>
        </p:txBody>
      </p:sp>
    </p:spTree>
    <p:extLst>
      <p:ext uri="{BB962C8B-B14F-4D97-AF65-F5344CB8AC3E}">
        <p14:creationId xmlns:p14="http://schemas.microsoft.com/office/powerpoint/2010/main" val="2601979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D040C-47A9-1CFE-6EC4-5498B0CE61D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C83D391-04C0-D713-6971-9DD3A243F751}"/>
              </a:ext>
            </a:extLst>
          </p:cNvPr>
          <p:cNvSpPr/>
          <p:nvPr/>
        </p:nvSpPr>
        <p:spPr>
          <a:xfrm>
            <a:off x="0" y="-15240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itle 1">
            <a:extLst>
              <a:ext uri="{FF2B5EF4-FFF2-40B4-BE49-F238E27FC236}">
                <a16:creationId xmlns:a16="http://schemas.microsoft.com/office/drawing/2014/main" id="{8DD90343-F921-5EFC-E551-84382E02BE6E}"/>
              </a:ext>
            </a:extLst>
          </p:cNvPr>
          <p:cNvSpPr txBox="1">
            <a:spLocks/>
          </p:cNvSpPr>
          <p:nvPr/>
        </p:nvSpPr>
        <p:spPr>
          <a:xfrm>
            <a:off x="1427584" y="1"/>
            <a:ext cx="10515600" cy="3714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iv) SUDs features </a:t>
            </a:r>
          </a:p>
        </p:txBody>
      </p:sp>
      <p:pic>
        <p:nvPicPr>
          <p:cNvPr id="5" name="Picture 4">
            <a:extLst>
              <a:ext uri="{FF2B5EF4-FFF2-40B4-BE49-F238E27FC236}">
                <a16:creationId xmlns:a16="http://schemas.microsoft.com/office/drawing/2014/main" id="{CDE7C86C-AFD5-95FD-AA4C-F518FA5667D9}"/>
              </a:ext>
            </a:extLst>
          </p:cNvPr>
          <p:cNvPicPr>
            <a:picLocks noChangeAspect="1"/>
          </p:cNvPicPr>
          <p:nvPr/>
        </p:nvPicPr>
        <p:blipFill>
          <a:blip r:embed="rId3"/>
          <a:srcRect l="9089" t="19724" r="49319" b="30090"/>
          <a:stretch>
            <a:fillRect/>
          </a:stretch>
        </p:blipFill>
        <p:spPr>
          <a:xfrm>
            <a:off x="922337" y="2344702"/>
            <a:ext cx="3114676" cy="3106101"/>
          </a:xfrm>
          <a:prstGeom prst="rect">
            <a:avLst/>
          </a:prstGeom>
        </p:spPr>
      </p:pic>
      <p:sp>
        <p:nvSpPr>
          <p:cNvPr id="7" name="Title 1">
            <a:extLst>
              <a:ext uri="{FF2B5EF4-FFF2-40B4-BE49-F238E27FC236}">
                <a16:creationId xmlns:a16="http://schemas.microsoft.com/office/drawing/2014/main" id="{F44219AD-0920-8B27-98DB-9A00269C3015}"/>
              </a:ext>
            </a:extLst>
          </p:cNvPr>
          <p:cNvSpPr txBox="1">
            <a:spLocks/>
          </p:cNvSpPr>
          <p:nvPr/>
        </p:nvSpPr>
        <p:spPr>
          <a:xfrm>
            <a:off x="1427584" y="508637"/>
            <a:ext cx="10515600" cy="9486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Causeway provided to the South-West area of the Peace Garden, a Boardwalk designed also to the same area when the causeway is wet. </a:t>
            </a:r>
          </a:p>
        </p:txBody>
      </p:sp>
      <p:pic>
        <p:nvPicPr>
          <p:cNvPr id="9" name="Picture 8">
            <a:extLst>
              <a:ext uri="{FF2B5EF4-FFF2-40B4-BE49-F238E27FC236}">
                <a16:creationId xmlns:a16="http://schemas.microsoft.com/office/drawing/2014/main" id="{E0E6D721-36EA-DB43-88F9-08E892448F89}"/>
              </a:ext>
            </a:extLst>
          </p:cNvPr>
          <p:cNvPicPr>
            <a:picLocks noChangeAspect="1"/>
          </p:cNvPicPr>
          <p:nvPr/>
        </p:nvPicPr>
        <p:blipFill>
          <a:blip r:embed="rId4"/>
          <a:stretch>
            <a:fillRect/>
          </a:stretch>
        </p:blipFill>
        <p:spPr>
          <a:xfrm>
            <a:off x="5326627" y="2592828"/>
            <a:ext cx="5905959" cy="2451610"/>
          </a:xfrm>
          <a:prstGeom prst="rect">
            <a:avLst/>
          </a:prstGeom>
        </p:spPr>
      </p:pic>
    </p:spTree>
    <p:extLst>
      <p:ext uri="{BB962C8B-B14F-4D97-AF65-F5344CB8AC3E}">
        <p14:creationId xmlns:p14="http://schemas.microsoft.com/office/powerpoint/2010/main" val="1312175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2D06C-76FD-F72A-14DD-763CC517A15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13B2C9-9D1E-67BD-EC6F-BFBA685DB7DC}"/>
              </a:ext>
            </a:extLst>
          </p:cNvPr>
          <p:cNvSpPr/>
          <p:nvPr/>
        </p:nvSpPr>
        <p:spPr>
          <a:xfrm>
            <a:off x="0" y="-142875"/>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7775ADB7-3D2F-3711-679C-A58D9DF95002}"/>
              </a:ext>
            </a:extLst>
          </p:cNvPr>
          <p:cNvSpPr txBox="1">
            <a:spLocks/>
          </p:cNvSpPr>
          <p:nvPr/>
        </p:nvSpPr>
        <p:spPr>
          <a:xfrm>
            <a:off x="848702" y="12429"/>
            <a:ext cx="10515600" cy="3802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v) Minor artefacts/structures – Peace Garden</a:t>
            </a:r>
          </a:p>
        </p:txBody>
      </p:sp>
      <p:pic>
        <p:nvPicPr>
          <p:cNvPr id="4" name="Picture 3">
            <a:extLst>
              <a:ext uri="{FF2B5EF4-FFF2-40B4-BE49-F238E27FC236}">
                <a16:creationId xmlns:a16="http://schemas.microsoft.com/office/drawing/2014/main" id="{ABFFD67F-B162-956C-FBEF-C22A30DE17D9}"/>
              </a:ext>
            </a:extLst>
          </p:cNvPr>
          <p:cNvPicPr>
            <a:picLocks noChangeAspect="1"/>
          </p:cNvPicPr>
          <p:nvPr/>
        </p:nvPicPr>
        <p:blipFill>
          <a:blip r:embed="rId3"/>
          <a:stretch>
            <a:fillRect/>
          </a:stretch>
        </p:blipFill>
        <p:spPr>
          <a:xfrm>
            <a:off x="82588" y="601735"/>
            <a:ext cx="7597798" cy="5654530"/>
          </a:xfrm>
          <a:prstGeom prst="rect">
            <a:avLst/>
          </a:prstGeom>
        </p:spPr>
      </p:pic>
      <p:pic>
        <p:nvPicPr>
          <p:cNvPr id="9" name="Picture 8">
            <a:extLst>
              <a:ext uri="{FF2B5EF4-FFF2-40B4-BE49-F238E27FC236}">
                <a16:creationId xmlns:a16="http://schemas.microsoft.com/office/drawing/2014/main" id="{D83FB0BC-3B28-45BC-E123-A1DA81B6A1F8}"/>
              </a:ext>
            </a:extLst>
          </p:cNvPr>
          <p:cNvPicPr>
            <a:picLocks noChangeAspect="1"/>
          </p:cNvPicPr>
          <p:nvPr/>
        </p:nvPicPr>
        <p:blipFill>
          <a:blip r:embed="rId4"/>
          <a:stretch>
            <a:fillRect/>
          </a:stretch>
        </p:blipFill>
        <p:spPr>
          <a:xfrm>
            <a:off x="9864540" y="605354"/>
            <a:ext cx="2465439" cy="1309764"/>
          </a:xfrm>
          <a:prstGeom prst="rect">
            <a:avLst/>
          </a:prstGeom>
        </p:spPr>
      </p:pic>
      <p:sp>
        <p:nvSpPr>
          <p:cNvPr id="10" name="Title 1">
            <a:extLst>
              <a:ext uri="{FF2B5EF4-FFF2-40B4-BE49-F238E27FC236}">
                <a16:creationId xmlns:a16="http://schemas.microsoft.com/office/drawing/2014/main" id="{6FCC938C-3D98-615F-73B2-335D15467F68}"/>
              </a:ext>
            </a:extLst>
          </p:cNvPr>
          <p:cNvSpPr txBox="1">
            <a:spLocks/>
          </p:cNvSpPr>
          <p:nvPr/>
        </p:nvSpPr>
        <p:spPr>
          <a:xfrm>
            <a:off x="10880726" y="1621909"/>
            <a:ext cx="1545364" cy="2932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FT24-26</a:t>
            </a:r>
          </a:p>
        </p:txBody>
      </p:sp>
      <p:pic>
        <p:nvPicPr>
          <p:cNvPr id="12" name="Picture 11">
            <a:extLst>
              <a:ext uri="{FF2B5EF4-FFF2-40B4-BE49-F238E27FC236}">
                <a16:creationId xmlns:a16="http://schemas.microsoft.com/office/drawing/2014/main" id="{680BCC8D-07D4-B4FD-4C86-25BD610657F6}"/>
              </a:ext>
            </a:extLst>
          </p:cNvPr>
          <p:cNvPicPr>
            <a:picLocks noChangeAspect="1"/>
          </p:cNvPicPr>
          <p:nvPr/>
        </p:nvPicPr>
        <p:blipFill>
          <a:blip r:embed="rId5"/>
          <a:srcRect t="-1" r="-1378" b="-1377"/>
          <a:stretch>
            <a:fillRect/>
          </a:stretch>
        </p:blipFill>
        <p:spPr>
          <a:xfrm>
            <a:off x="7815666" y="2539484"/>
            <a:ext cx="2048874" cy="413501"/>
          </a:xfrm>
          <a:prstGeom prst="rect">
            <a:avLst/>
          </a:prstGeom>
        </p:spPr>
      </p:pic>
      <p:pic>
        <p:nvPicPr>
          <p:cNvPr id="14" name="Picture 13">
            <a:extLst>
              <a:ext uri="{FF2B5EF4-FFF2-40B4-BE49-F238E27FC236}">
                <a16:creationId xmlns:a16="http://schemas.microsoft.com/office/drawing/2014/main" id="{957F8B64-7C19-BDA8-B3B2-CB5515BB841A}"/>
              </a:ext>
            </a:extLst>
          </p:cNvPr>
          <p:cNvPicPr>
            <a:picLocks noChangeAspect="1"/>
          </p:cNvPicPr>
          <p:nvPr/>
        </p:nvPicPr>
        <p:blipFill>
          <a:blip r:embed="rId6"/>
          <a:stretch>
            <a:fillRect/>
          </a:stretch>
        </p:blipFill>
        <p:spPr>
          <a:xfrm>
            <a:off x="9942880" y="1986730"/>
            <a:ext cx="2287220" cy="1292962"/>
          </a:xfrm>
          <a:prstGeom prst="rect">
            <a:avLst/>
          </a:prstGeom>
        </p:spPr>
      </p:pic>
      <p:sp>
        <p:nvSpPr>
          <p:cNvPr id="15" name="Title 1">
            <a:extLst>
              <a:ext uri="{FF2B5EF4-FFF2-40B4-BE49-F238E27FC236}">
                <a16:creationId xmlns:a16="http://schemas.microsoft.com/office/drawing/2014/main" id="{068B7FF1-B743-6B92-4E49-C4A6BBD734B2}"/>
              </a:ext>
            </a:extLst>
          </p:cNvPr>
          <p:cNvSpPr txBox="1">
            <a:spLocks/>
          </p:cNvSpPr>
          <p:nvPr/>
        </p:nvSpPr>
        <p:spPr>
          <a:xfrm>
            <a:off x="11097259" y="2931673"/>
            <a:ext cx="1349374" cy="2932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FT40</a:t>
            </a:r>
          </a:p>
        </p:txBody>
      </p:sp>
      <p:pic>
        <p:nvPicPr>
          <p:cNvPr id="17" name="Picture 16">
            <a:extLst>
              <a:ext uri="{FF2B5EF4-FFF2-40B4-BE49-F238E27FC236}">
                <a16:creationId xmlns:a16="http://schemas.microsoft.com/office/drawing/2014/main" id="{629ADBAF-F649-A85E-6748-4803D75E22BD}"/>
              </a:ext>
            </a:extLst>
          </p:cNvPr>
          <p:cNvPicPr>
            <a:picLocks noChangeAspect="1"/>
          </p:cNvPicPr>
          <p:nvPr/>
        </p:nvPicPr>
        <p:blipFill>
          <a:blip r:embed="rId7"/>
          <a:stretch>
            <a:fillRect/>
          </a:stretch>
        </p:blipFill>
        <p:spPr>
          <a:xfrm>
            <a:off x="7818644" y="488443"/>
            <a:ext cx="1753796" cy="1866425"/>
          </a:xfrm>
          <a:prstGeom prst="rect">
            <a:avLst/>
          </a:prstGeom>
        </p:spPr>
      </p:pic>
      <p:pic>
        <p:nvPicPr>
          <p:cNvPr id="19" name="Picture 18">
            <a:extLst>
              <a:ext uri="{FF2B5EF4-FFF2-40B4-BE49-F238E27FC236}">
                <a16:creationId xmlns:a16="http://schemas.microsoft.com/office/drawing/2014/main" id="{74121A79-354F-A36E-DD1B-A041425D159B}"/>
              </a:ext>
            </a:extLst>
          </p:cNvPr>
          <p:cNvPicPr>
            <a:picLocks noChangeAspect="1"/>
          </p:cNvPicPr>
          <p:nvPr/>
        </p:nvPicPr>
        <p:blipFill>
          <a:blip r:embed="rId8"/>
          <a:stretch>
            <a:fillRect/>
          </a:stretch>
        </p:blipFill>
        <p:spPr>
          <a:xfrm>
            <a:off x="10324935" y="3429000"/>
            <a:ext cx="1905165" cy="1341236"/>
          </a:xfrm>
          <a:prstGeom prst="rect">
            <a:avLst/>
          </a:prstGeom>
        </p:spPr>
      </p:pic>
      <p:sp>
        <p:nvSpPr>
          <p:cNvPr id="20" name="Title 1">
            <a:extLst>
              <a:ext uri="{FF2B5EF4-FFF2-40B4-BE49-F238E27FC236}">
                <a16:creationId xmlns:a16="http://schemas.microsoft.com/office/drawing/2014/main" id="{7334748A-4DC5-3643-5FC8-D0801BCA481B}"/>
              </a:ext>
            </a:extLst>
          </p:cNvPr>
          <p:cNvSpPr txBox="1">
            <a:spLocks/>
          </p:cNvSpPr>
          <p:nvPr/>
        </p:nvSpPr>
        <p:spPr>
          <a:xfrm>
            <a:off x="11229022" y="4398523"/>
            <a:ext cx="1197068" cy="2932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FT27</a:t>
            </a:r>
          </a:p>
        </p:txBody>
      </p:sp>
      <p:pic>
        <p:nvPicPr>
          <p:cNvPr id="22" name="Picture 21">
            <a:extLst>
              <a:ext uri="{FF2B5EF4-FFF2-40B4-BE49-F238E27FC236}">
                <a16:creationId xmlns:a16="http://schemas.microsoft.com/office/drawing/2014/main" id="{262BF22A-0537-59EF-F262-63BC9C413066}"/>
              </a:ext>
            </a:extLst>
          </p:cNvPr>
          <p:cNvPicPr>
            <a:picLocks noChangeAspect="1"/>
          </p:cNvPicPr>
          <p:nvPr/>
        </p:nvPicPr>
        <p:blipFill>
          <a:blip r:embed="rId9"/>
          <a:stretch>
            <a:fillRect/>
          </a:stretch>
        </p:blipFill>
        <p:spPr>
          <a:xfrm>
            <a:off x="7851429" y="3429000"/>
            <a:ext cx="2105814" cy="784855"/>
          </a:xfrm>
          <a:prstGeom prst="rect">
            <a:avLst/>
          </a:prstGeom>
        </p:spPr>
      </p:pic>
      <p:pic>
        <p:nvPicPr>
          <p:cNvPr id="24" name="Picture 23">
            <a:extLst>
              <a:ext uri="{FF2B5EF4-FFF2-40B4-BE49-F238E27FC236}">
                <a16:creationId xmlns:a16="http://schemas.microsoft.com/office/drawing/2014/main" id="{2B7DB66D-90D4-B476-CE31-EBCF3FCBA05C}"/>
              </a:ext>
            </a:extLst>
          </p:cNvPr>
          <p:cNvPicPr>
            <a:picLocks noChangeAspect="1"/>
          </p:cNvPicPr>
          <p:nvPr/>
        </p:nvPicPr>
        <p:blipFill>
          <a:blip r:embed="rId10"/>
          <a:stretch>
            <a:fillRect/>
          </a:stretch>
        </p:blipFill>
        <p:spPr>
          <a:xfrm>
            <a:off x="7851429" y="4396658"/>
            <a:ext cx="2377395" cy="1707574"/>
          </a:xfrm>
          <a:prstGeom prst="rect">
            <a:avLst/>
          </a:prstGeom>
        </p:spPr>
      </p:pic>
      <p:sp>
        <p:nvSpPr>
          <p:cNvPr id="25" name="Title 1">
            <a:extLst>
              <a:ext uri="{FF2B5EF4-FFF2-40B4-BE49-F238E27FC236}">
                <a16:creationId xmlns:a16="http://schemas.microsoft.com/office/drawing/2014/main" id="{1FE20C19-25AA-A8DD-B34E-4592C0ADD400}"/>
              </a:ext>
            </a:extLst>
          </p:cNvPr>
          <p:cNvSpPr txBox="1">
            <a:spLocks/>
          </p:cNvSpPr>
          <p:nvPr/>
        </p:nvSpPr>
        <p:spPr>
          <a:xfrm>
            <a:off x="9202799" y="5753537"/>
            <a:ext cx="1197068" cy="2932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FT16</a:t>
            </a:r>
          </a:p>
        </p:txBody>
      </p:sp>
      <p:pic>
        <p:nvPicPr>
          <p:cNvPr id="27" name="Picture 26">
            <a:extLst>
              <a:ext uri="{FF2B5EF4-FFF2-40B4-BE49-F238E27FC236}">
                <a16:creationId xmlns:a16="http://schemas.microsoft.com/office/drawing/2014/main" id="{604FF4DB-FAF9-DFC3-3BC2-A2245DE621FD}"/>
              </a:ext>
            </a:extLst>
          </p:cNvPr>
          <p:cNvPicPr>
            <a:picLocks noChangeAspect="1"/>
          </p:cNvPicPr>
          <p:nvPr/>
        </p:nvPicPr>
        <p:blipFill>
          <a:blip r:embed="rId11"/>
          <a:stretch>
            <a:fillRect/>
          </a:stretch>
        </p:blipFill>
        <p:spPr>
          <a:xfrm>
            <a:off x="10348607" y="4958641"/>
            <a:ext cx="1981372" cy="1562235"/>
          </a:xfrm>
          <a:prstGeom prst="rect">
            <a:avLst/>
          </a:prstGeom>
        </p:spPr>
      </p:pic>
      <p:sp>
        <p:nvSpPr>
          <p:cNvPr id="28" name="Title 1">
            <a:extLst>
              <a:ext uri="{FF2B5EF4-FFF2-40B4-BE49-F238E27FC236}">
                <a16:creationId xmlns:a16="http://schemas.microsoft.com/office/drawing/2014/main" id="{6E5A897B-0DB0-8E89-34C4-217E4F85B0FE}"/>
              </a:ext>
            </a:extLst>
          </p:cNvPr>
          <p:cNvSpPr txBox="1">
            <a:spLocks/>
          </p:cNvSpPr>
          <p:nvPr/>
        </p:nvSpPr>
        <p:spPr>
          <a:xfrm>
            <a:off x="10765768" y="5663958"/>
            <a:ext cx="1197068" cy="29320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FT17</a:t>
            </a:r>
          </a:p>
        </p:txBody>
      </p:sp>
    </p:spTree>
    <p:extLst>
      <p:ext uri="{BB962C8B-B14F-4D97-AF65-F5344CB8AC3E}">
        <p14:creationId xmlns:p14="http://schemas.microsoft.com/office/powerpoint/2010/main" val="1067021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EA641-23A4-AE3E-B619-EC0F93BC84A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7DEC955-97B9-A5C1-194D-54C995B46FA5}"/>
              </a:ext>
            </a:extLst>
          </p:cNvPr>
          <p:cNvSpPr/>
          <p:nvPr/>
        </p:nvSpPr>
        <p:spPr>
          <a:xfrm>
            <a:off x="0" y="-142875"/>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656E046E-E1F2-4F99-B162-874C914427D6}"/>
              </a:ext>
            </a:extLst>
          </p:cNvPr>
          <p:cNvSpPr txBox="1">
            <a:spLocks/>
          </p:cNvSpPr>
          <p:nvPr/>
        </p:nvSpPr>
        <p:spPr>
          <a:xfrm>
            <a:off x="1315589" y="0"/>
            <a:ext cx="10515600" cy="39871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vii, ix) </a:t>
            </a:r>
            <a:r>
              <a:rPr lang="en-GB" sz="2400" b="1" dirty="0">
                <a:solidFill>
                  <a:schemeClr val="bg1"/>
                </a:solidFill>
              </a:rPr>
              <a:t>Planting</a:t>
            </a:r>
            <a:r>
              <a:rPr lang="en-GB" sz="2000" b="1" dirty="0">
                <a:solidFill>
                  <a:schemeClr val="bg1"/>
                </a:solidFill>
              </a:rPr>
              <a:t> Plans &amp; Species – Peace Garden</a:t>
            </a:r>
          </a:p>
        </p:txBody>
      </p:sp>
      <p:pic>
        <p:nvPicPr>
          <p:cNvPr id="2050" name="Picture 2">
            <a:extLst>
              <a:ext uri="{FF2B5EF4-FFF2-40B4-BE49-F238E27FC236}">
                <a16:creationId xmlns:a16="http://schemas.microsoft.com/office/drawing/2014/main" id="{1FF04FA4-C96D-F6F3-DC14-4CA88F1000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5074" y="860677"/>
            <a:ext cx="8206727" cy="545747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954A7C55-8A5C-0E13-01B3-4A1A3EC30CEC}"/>
              </a:ext>
            </a:extLst>
          </p:cNvPr>
          <p:cNvSpPr txBox="1">
            <a:spLocks/>
          </p:cNvSpPr>
          <p:nvPr/>
        </p:nvSpPr>
        <p:spPr>
          <a:xfrm>
            <a:off x="2048203" y="5962299"/>
            <a:ext cx="2953937" cy="2898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600" b="1" dirty="0">
                <a:solidFill>
                  <a:schemeClr val="bg1"/>
                </a:solidFill>
              </a:rPr>
              <a:t>Illustrative Image</a:t>
            </a:r>
          </a:p>
        </p:txBody>
      </p:sp>
    </p:spTree>
    <p:extLst>
      <p:ext uri="{BB962C8B-B14F-4D97-AF65-F5344CB8AC3E}">
        <p14:creationId xmlns:p14="http://schemas.microsoft.com/office/powerpoint/2010/main" val="736226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64F88-E869-3B73-BD0E-A1BE3E17B16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7E43B6B-37D4-F351-6973-EB45658051C7}"/>
              </a:ext>
            </a:extLst>
          </p:cNvPr>
          <p:cNvSpPr/>
          <p:nvPr/>
        </p:nvSpPr>
        <p:spPr>
          <a:xfrm>
            <a:off x="158361" y="114478"/>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658779D5-B0EC-6000-B4B9-881A952FF68A}"/>
              </a:ext>
            </a:extLst>
          </p:cNvPr>
          <p:cNvSpPr txBox="1">
            <a:spLocks/>
          </p:cNvSpPr>
          <p:nvPr/>
        </p:nvSpPr>
        <p:spPr>
          <a:xfrm>
            <a:off x="838200" y="132948"/>
            <a:ext cx="10515600" cy="3155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vii, ix) – Private Gardens to Houses </a:t>
            </a:r>
          </a:p>
        </p:txBody>
      </p:sp>
      <p:pic>
        <p:nvPicPr>
          <p:cNvPr id="10" name="Picture 9">
            <a:extLst>
              <a:ext uri="{FF2B5EF4-FFF2-40B4-BE49-F238E27FC236}">
                <a16:creationId xmlns:a16="http://schemas.microsoft.com/office/drawing/2014/main" id="{6C21F49F-EB9B-6D04-0D25-2E7B692620EF}"/>
              </a:ext>
            </a:extLst>
          </p:cNvPr>
          <p:cNvPicPr>
            <a:picLocks noChangeAspect="1"/>
          </p:cNvPicPr>
          <p:nvPr/>
        </p:nvPicPr>
        <p:blipFill>
          <a:blip r:embed="rId3"/>
          <a:stretch>
            <a:fillRect/>
          </a:stretch>
        </p:blipFill>
        <p:spPr>
          <a:xfrm>
            <a:off x="261993" y="2328479"/>
            <a:ext cx="4728427" cy="1903365"/>
          </a:xfrm>
          <a:prstGeom prst="rect">
            <a:avLst/>
          </a:prstGeom>
        </p:spPr>
      </p:pic>
      <p:pic>
        <p:nvPicPr>
          <p:cNvPr id="20" name="Picture 19">
            <a:extLst>
              <a:ext uri="{FF2B5EF4-FFF2-40B4-BE49-F238E27FC236}">
                <a16:creationId xmlns:a16="http://schemas.microsoft.com/office/drawing/2014/main" id="{CA8A8E14-15AA-06A6-712C-1EC15BB3C61C}"/>
              </a:ext>
            </a:extLst>
          </p:cNvPr>
          <p:cNvPicPr>
            <a:picLocks noChangeAspect="1"/>
          </p:cNvPicPr>
          <p:nvPr/>
        </p:nvPicPr>
        <p:blipFill>
          <a:blip r:embed="rId4"/>
          <a:stretch>
            <a:fillRect/>
          </a:stretch>
        </p:blipFill>
        <p:spPr>
          <a:xfrm rot="16200000">
            <a:off x="1425924" y="3203507"/>
            <a:ext cx="2395322" cy="4728426"/>
          </a:xfrm>
          <a:prstGeom prst="rect">
            <a:avLst/>
          </a:prstGeom>
        </p:spPr>
      </p:pic>
      <p:pic>
        <p:nvPicPr>
          <p:cNvPr id="23" name="Picture 22">
            <a:extLst>
              <a:ext uri="{FF2B5EF4-FFF2-40B4-BE49-F238E27FC236}">
                <a16:creationId xmlns:a16="http://schemas.microsoft.com/office/drawing/2014/main" id="{486878D7-5D40-E30B-2255-ADDD20DEEF79}"/>
              </a:ext>
            </a:extLst>
          </p:cNvPr>
          <p:cNvPicPr>
            <a:picLocks noChangeAspect="1"/>
          </p:cNvPicPr>
          <p:nvPr/>
        </p:nvPicPr>
        <p:blipFill>
          <a:blip r:embed="rId5"/>
          <a:stretch>
            <a:fillRect/>
          </a:stretch>
        </p:blipFill>
        <p:spPr>
          <a:xfrm>
            <a:off x="261993" y="416224"/>
            <a:ext cx="3214452" cy="1762504"/>
          </a:xfrm>
          <a:prstGeom prst="rect">
            <a:avLst/>
          </a:prstGeom>
        </p:spPr>
      </p:pic>
      <p:pic>
        <p:nvPicPr>
          <p:cNvPr id="25" name="Picture 24">
            <a:extLst>
              <a:ext uri="{FF2B5EF4-FFF2-40B4-BE49-F238E27FC236}">
                <a16:creationId xmlns:a16="http://schemas.microsoft.com/office/drawing/2014/main" id="{666A0129-9A74-D64F-A57A-9D240228E823}"/>
              </a:ext>
            </a:extLst>
          </p:cNvPr>
          <p:cNvPicPr>
            <a:picLocks noChangeAspect="1"/>
          </p:cNvPicPr>
          <p:nvPr/>
        </p:nvPicPr>
        <p:blipFill>
          <a:blip r:embed="rId6"/>
          <a:srcRect l="1544" t="3631"/>
          <a:stretch>
            <a:fillRect/>
          </a:stretch>
        </p:blipFill>
        <p:spPr>
          <a:xfrm>
            <a:off x="3580077" y="539257"/>
            <a:ext cx="3704128" cy="1332696"/>
          </a:xfrm>
          <a:prstGeom prst="rect">
            <a:avLst/>
          </a:prstGeom>
        </p:spPr>
      </p:pic>
      <p:pic>
        <p:nvPicPr>
          <p:cNvPr id="27" name="Picture 26">
            <a:extLst>
              <a:ext uri="{FF2B5EF4-FFF2-40B4-BE49-F238E27FC236}">
                <a16:creationId xmlns:a16="http://schemas.microsoft.com/office/drawing/2014/main" id="{E51E43CB-74B1-E61B-8A50-810EEDBAEAD4}"/>
              </a:ext>
            </a:extLst>
          </p:cNvPr>
          <p:cNvPicPr>
            <a:picLocks noChangeAspect="1"/>
          </p:cNvPicPr>
          <p:nvPr/>
        </p:nvPicPr>
        <p:blipFill>
          <a:blip r:embed="rId7"/>
          <a:stretch>
            <a:fillRect/>
          </a:stretch>
        </p:blipFill>
        <p:spPr>
          <a:xfrm>
            <a:off x="7507888" y="563121"/>
            <a:ext cx="4204365" cy="1375259"/>
          </a:xfrm>
          <a:prstGeom prst="rect">
            <a:avLst/>
          </a:prstGeom>
        </p:spPr>
      </p:pic>
      <p:pic>
        <p:nvPicPr>
          <p:cNvPr id="29" name="Picture 28">
            <a:extLst>
              <a:ext uri="{FF2B5EF4-FFF2-40B4-BE49-F238E27FC236}">
                <a16:creationId xmlns:a16="http://schemas.microsoft.com/office/drawing/2014/main" id="{F1C0E130-D3B9-CE5A-7019-3ADE20832D52}"/>
              </a:ext>
            </a:extLst>
          </p:cNvPr>
          <p:cNvPicPr>
            <a:picLocks noChangeAspect="1"/>
          </p:cNvPicPr>
          <p:nvPr/>
        </p:nvPicPr>
        <p:blipFill>
          <a:blip r:embed="rId8"/>
          <a:srcRect l="1558" t="7022" r="30471"/>
          <a:stretch>
            <a:fillRect/>
          </a:stretch>
        </p:blipFill>
        <p:spPr>
          <a:xfrm>
            <a:off x="5150583" y="2231450"/>
            <a:ext cx="4101998" cy="1570771"/>
          </a:xfrm>
          <a:prstGeom prst="rect">
            <a:avLst/>
          </a:prstGeom>
        </p:spPr>
      </p:pic>
      <p:pic>
        <p:nvPicPr>
          <p:cNvPr id="31" name="Picture 30">
            <a:extLst>
              <a:ext uri="{FF2B5EF4-FFF2-40B4-BE49-F238E27FC236}">
                <a16:creationId xmlns:a16="http://schemas.microsoft.com/office/drawing/2014/main" id="{9CA7AA51-6C6F-B058-1B1C-93DF3FF130C2}"/>
              </a:ext>
            </a:extLst>
          </p:cNvPr>
          <p:cNvPicPr>
            <a:picLocks noChangeAspect="1"/>
          </p:cNvPicPr>
          <p:nvPr/>
        </p:nvPicPr>
        <p:blipFill>
          <a:blip r:embed="rId9"/>
          <a:srcRect l="2130" t="15826" r="8497"/>
          <a:stretch>
            <a:fillRect/>
          </a:stretch>
        </p:blipFill>
        <p:spPr>
          <a:xfrm>
            <a:off x="5190153" y="4110164"/>
            <a:ext cx="5355089" cy="732365"/>
          </a:xfrm>
          <a:prstGeom prst="rect">
            <a:avLst/>
          </a:prstGeom>
        </p:spPr>
      </p:pic>
      <p:pic>
        <p:nvPicPr>
          <p:cNvPr id="33" name="Picture 32">
            <a:extLst>
              <a:ext uri="{FF2B5EF4-FFF2-40B4-BE49-F238E27FC236}">
                <a16:creationId xmlns:a16="http://schemas.microsoft.com/office/drawing/2014/main" id="{A7647058-12EB-48B7-0D5A-BD945D20B52C}"/>
              </a:ext>
            </a:extLst>
          </p:cNvPr>
          <p:cNvPicPr>
            <a:picLocks noChangeAspect="1"/>
          </p:cNvPicPr>
          <p:nvPr/>
        </p:nvPicPr>
        <p:blipFill>
          <a:blip r:embed="rId10"/>
          <a:stretch>
            <a:fillRect/>
          </a:stretch>
        </p:blipFill>
        <p:spPr>
          <a:xfrm>
            <a:off x="5099295" y="5115131"/>
            <a:ext cx="2917115" cy="1579573"/>
          </a:xfrm>
          <a:prstGeom prst="rect">
            <a:avLst/>
          </a:prstGeom>
        </p:spPr>
      </p:pic>
      <p:pic>
        <p:nvPicPr>
          <p:cNvPr id="35" name="Picture 34">
            <a:extLst>
              <a:ext uri="{FF2B5EF4-FFF2-40B4-BE49-F238E27FC236}">
                <a16:creationId xmlns:a16="http://schemas.microsoft.com/office/drawing/2014/main" id="{69FF3118-55FD-B537-AA56-A7AEFE5EF01C}"/>
              </a:ext>
            </a:extLst>
          </p:cNvPr>
          <p:cNvPicPr>
            <a:picLocks noChangeAspect="1"/>
          </p:cNvPicPr>
          <p:nvPr/>
        </p:nvPicPr>
        <p:blipFill>
          <a:blip r:embed="rId11"/>
          <a:stretch>
            <a:fillRect/>
          </a:stretch>
        </p:blipFill>
        <p:spPr>
          <a:xfrm>
            <a:off x="11149953" y="4023411"/>
            <a:ext cx="1398802" cy="1638236"/>
          </a:xfrm>
          <a:prstGeom prst="rect">
            <a:avLst/>
          </a:prstGeom>
        </p:spPr>
      </p:pic>
      <p:pic>
        <p:nvPicPr>
          <p:cNvPr id="37" name="Picture 36">
            <a:extLst>
              <a:ext uri="{FF2B5EF4-FFF2-40B4-BE49-F238E27FC236}">
                <a16:creationId xmlns:a16="http://schemas.microsoft.com/office/drawing/2014/main" id="{4389B302-31B9-A139-2B8D-F2144CD6F396}"/>
              </a:ext>
            </a:extLst>
          </p:cNvPr>
          <p:cNvPicPr>
            <a:picLocks noChangeAspect="1"/>
          </p:cNvPicPr>
          <p:nvPr/>
        </p:nvPicPr>
        <p:blipFill>
          <a:blip r:embed="rId12"/>
          <a:stretch>
            <a:fillRect/>
          </a:stretch>
        </p:blipFill>
        <p:spPr>
          <a:xfrm>
            <a:off x="8201995" y="5150472"/>
            <a:ext cx="2816152" cy="1352956"/>
          </a:xfrm>
          <a:prstGeom prst="rect">
            <a:avLst/>
          </a:prstGeom>
        </p:spPr>
      </p:pic>
      <p:pic>
        <p:nvPicPr>
          <p:cNvPr id="39" name="Picture 38">
            <a:extLst>
              <a:ext uri="{FF2B5EF4-FFF2-40B4-BE49-F238E27FC236}">
                <a16:creationId xmlns:a16="http://schemas.microsoft.com/office/drawing/2014/main" id="{ECCEFB27-9EF7-B77B-A7A9-9AA6D4DFB26C}"/>
              </a:ext>
            </a:extLst>
          </p:cNvPr>
          <p:cNvPicPr>
            <a:picLocks noChangeAspect="1"/>
          </p:cNvPicPr>
          <p:nvPr/>
        </p:nvPicPr>
        <p:blipFill>
          <a:blip r:embed="rId13"/>
          <a:stretch>
            <a:fillRect/>
          </a:stretch>
        </p:blipFill>
        <p:spPr>
          <a:xfrm>
            <a:off x="9472921" y="2110164"/>
            <a:ext cx="2987299" cy="1775614"/>
          </a:xfrm>
          <a:prstGeom prst="rect">
            <a:avLst/>
          </a:prstGeom>
        </p:spPr>
      </p:pic>
      <p:sp>
        <p:nvSpPr>
          <p:cNvPr id="40" name="Title 1">
            <a:extLst>
              <a:ext uri="{FF2B5EF4-FFF2-40B4-BE49-F238E27FC236}">
                <a16:creationId xmlns:a16="http://schemas.microsoft.com/office/drawing/2014/main" id="{5395C600-0F67-47D3-5E37-57BFB45443EF}"/>
              </a:ext>
            </a:extLst>
          </p:cNvPr>
          <p:cNvSpPr txBox="1">
            <a:spLocks/>
          </p:cNvSpPr>
          <p:nvPr/>
        </p:nvSpPr>
        <p:spPr>
          <a:xfrm>
            <a:off x="6971184" y="6367049"/>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M03</a:t>
            </a:r>
          </a:p>
        </p:txBody>
      </p:sp>
      <p:sp>
        <p:nvSpPr>
          <p:cNvPr id="41" name="Title 1">
            <a:extLst>
              <a:ext uri="{FF2B5EF4-FFF2-40B4-BE49-F238E27FC236}">
                <a16:creationId xmlns:a16="http://schemas.microsoft.com/office/drawing/2014/main" id="{C2829BD4-6665-F3C4-E4B1-AC1290B3C62E}"/>
              </a:ext>
            </a:extLst>
          </p:cNvPr>
          <p:cNvSpPr txBox="1">
            <a:spLocks/>
          </p:cNvSpPr>
          <p:nvPr/>
        </p:nvSpPr>
        <p:spPr>
          <a:xfrm>
            <a:off x="11503529" y="3529463"/>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G01</a:t>
            </a:r>
          </a:p>
        </p:txBody>
      </p:sp>
      <p:sp>
        <p:nvSpPr>
          <p:cNvPr id="42" name="Title 1">
            <a:extLst>
              <a:ext uri="{FF2B5EF4-FFF2-40B4-BE49-F238E27FC236}">
                <a16:creationId xmlns:a16="http://schemas.microsoft.com/office/drawing/2014/main" id="{DC332A71-8B61-E62E-35F5-AC9F260C4040}"/>
              </a:ext>
            </a:extLst>
          </p:cNvPr>
          <p:cNvSpPr txBox="1">
            <a:spLocks/>
          </p:cNvSpPr>
          <p:nvPr/>
        </p:nvSpPr>
        <p:spPr>
          <a:xfrm>
            <a:off x="11622858" y="5305077"/>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S02</a:t>
            </a:r>
          </a:p>
        </p:txBody>
      </p:sp>
      <p:sp>
        <p:nvSpPr>
          <p:cNvPr id="43" name="Title 1">
            <a:extLst>
              <a:ext uri="{FF2B5EF4-FFF2-40B4-BE49-F238E27FC236}">
                <a16:creationId xmlns:a16="http://schemas.microsoft.com/office/drawing/2014/main" id="{724D8FE6-10C8-2799-B493-074AE3918C31}"/>
              </a:ext>
            </a:extLst>
          </p:cNvPr>
          <p:cNvSpPr txBox="1">
            <a:spLocks/>
          </p:cNvSpPr>
          <p:nvPr/>
        </p:nvSpPr>
        <p:spPr>
          <a:xfrm>
            <a:off x="10038824" y="6152197"/>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S05</a:t>
            </a:r>
          </a:p>
        </p:txBody>
      </p:sp>
    </p:spTree>
    <p:extLst>
      <p:ext uri="{BB962C8B-B14F-4D97-AF65-F5344CB8AC3E}">
        <p14:creationId xmlns:p14="http://schemas.microsoft.com/office/powerpoint/2010/main" val="2716344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A76B0-A7D3-38A5-4035-3953C8087C9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83D3628-34F8-62FA-2B46-98B139595DE6}"/>
              </a:ext>
            </a:extLst>
          </p:cNvPr>
          <p:cNvSpPr/>
          <p:nvPr/>
        </p:nvSpPr>
        <p:spPr>
          <a:xfrm>
            <a:off x="-330200" y="-2276"/>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C72ACB14-817F-6C3B-3C9D-097C796FBA73}"/>
              </a:ext>
            </a:extLst>
          </p:cNvPr>
          <p:cNvSpPr txBox="1">
            <a:spLocks/>
          </p:cNvSpPr>
          <p:nvPr/>
        </p:nvSpPr>
        <p:spPr>
          <a:xfrm>
            <a:off x="2718771" y="34644"/>
            <a:ext cx="6754458" cy="47731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vii, ix) Planting Plans &amp; Species – Peace Garden</a:t>
            </a:r>
          </a:p>
        </p:txBody>
      </p:sp>
      <p:pic>
        <p:nvPicPr>
          <p:cNvPr id="10" name="Picture 9">
            <a:extLst>
              <a:ext uri="{FF2B5EF4-FFF2-40B4-BE49-F238E27FC236}">
                <a16:creationId xmlns:a16="http://schemas.microsoft.com/office/drawing/2014/main" id="{B0DA89C5-C889-8064-D4AE-B827913B8688}"/>
              </a:ext>
            </a:extLst>
          </p:cNvPr>
          <p:cNvPicPr>
            <a:picLocks noChangeAspect="1"/>
          </p:cNvPicPr>
          <p:nvPr/>
        </p:nvPicPr>
        <p:blipFill>
          <a:blip r:embed="rId3"/>
          <a:stretch>
            <a:fillRect/>
          </a:stretch>
        </p:blipFill>
        <p:spPr>
          <a:xfrm>
            <a:off x="837439" y="1296949"/>
            <a:ext cx="6142685" cy="5526407"/>
          </a:xfrm>
          <a:prstGeom prst="rect">
            <a:avLst/>
          </a:prstGeom>
        </p:spPr>
      </p:pic>
      <p:pic>
        <p:nvPicPr>
          <p:cNvPr id="20" name="Picture 19">
            <a:extLst>
              <a:ext uri="{FF2B5EF4-FFF2-40B4-BE49-F238E27FC236}">
                <a16:creationId xmlns:a16="http://schemas.microsoft.com/office/drawing/2014/main" id="{B2EDD6FC-49E7-D3B2-FE4D-A838D317D441}"/>
              </a:ext>
            </a:extLst>
          </p:cNvPr>
          <p:cNvPicPr>
            <a:picLocks noChangeAspect="1"/>
          </p:cNvPicPr>
          <p:nvPr/>
        </p:nvPicPr>
        <p:blipFill>
          <a:blip r:embed="rId4"/>
          <a:stretch>
            <a:fillRect/>
          </a:stretch>
        </p:blipFill>
        <p:spPr>
          <a:xfrm>
            <a:off x="-201879" y="115731"/>
            <a:ext cx="2311294" cy="2183498"/>
          </a:xfrm>
          <a:prstGeom prst="rect">
            <a:avLst/>
          </a:prstGeom>
        </p:spPr>
      </p:pic>
      <p:pic>
        <p:nvPicPr>
          <p:cNvPr id="23" name="Picture 22">
            <a:extLst>
              <a:ext uri="{FF2B5EF4-FFF2-40B4-BE49-F238E27FC236}">
                <a16:creationId xmlns:a16="http://schemas.microsoft.com/office/drawing/2014/main" id="{8ED7BFFF-1D2C-188E-C40D-543F62A8DB4D}"/>
              </a:ext>
            </a:extLst>
          </p:cNvPr>
          <p:cNvPicPr>
            <a:picLocks noChangeAspect="1"/>
          </p:cNvPicPr>
          <p:nvPr/>
        </p:nvPicPr>
        <p:blipFill>
          <a:blip r:embed="rId5"/>
          <a:stretch>
            <a:fillRect/>
          </a:stretch>
        </p:blipFill>
        <p:spPr>
          <a:xfrm>
            <a:off x="7922077" y="511961"/>
            <a:ext cx="3476492" cy="1660745"/>
          </a:xfrm>
          <a:prstGeom prst="rect">
            <a:avLst/>
          </a:prstGeom>
        </p:spPr>
      </p:pic>
      <p:sp>
        <p:nvSpPr>
          <p:cNvPr id="24" name="Title 1">
            <a:extLst>
              <a:ext uri="{FF2B5EF4-FFF2-40B4-BE49-F238E27FC236}">
                <a16:creationId xmlns:a16="http://schemas.microsoft.com/office/drawing/2014/main" id="{CC9CC8EC-9D34-1A97-3C4A-5D064069473C}"/>
              </a:ext>
            </a:extLst>
          </p:cNvPr>
          <p:cNvSpPr txBox="1">
            <a:spLocks/>
          </p:cNvSpPr>
          <p:nvPr/>
        </p:nvSpPr>
        <p:spPr>
          <a:xfrm>
            <a:off x="10606769" y="1851626"/>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M01</a:t>
            </a:r>
          </a:p>
        </p:txBody>
      </p:sp>
      <p:pic>
        <p:nvPicPr>
          <p:cNvPr id="26" name="Picture 25">
            <a:extLst>
              <a:ext uri="{FF2B5EF4-FFF2-40B4-BE49-F238E27FC236}">
                <a16:creationId xmlns:a16="http://schemas.microsoft.com/office/drawing/2014/main" id="{9E6F362B-F6E4-E841-1393-7570E869782D}"/>
              </a:ext>
            </a:extLst>
          </p:cNvPr>
          <p:cNvPicPr>
            <a:picLocks noChangeAspect="1"/>
          </p:cNvPicPr>
          <p:nvPr/>
        </p:nvPicPr>
        <p:blipFill>
          <a:blip r:embed="rId6"/>
          <a:stretch>
            <a:fillRect/>
          </a:stretch>
        </p:blipFill>
        <p:spPr>
          <a:xfrm>
            <a:off x="7957347" y="2246003"/>
            <a:ext cx="3476493" cy="1350580"/>
          </a:xfrm>
          <a:prstGeom prst="rect">
            <a:avLst/>
          </a:prstGeom>
        </p:spPr>
      </p:pic>
      <p:sp>
        <p:nvSpPr>
          <p:cNvPr id="27" name="Title 1">
            <a:extLst>
              <a:ext uri="{FF2B5EF4-FFF2-40B4-BE49-F238E27FC236}">
                <a16:creationId xmlns:a16="http://schemas.microsoft.com/office/drawing/2014/main" id="{B51AD799-8B58-DDCA-42B3-FE46BAD65086}"/>
              </a:ext>
            </a:extLst>
          </p:cNvPr>
          <p:cNvSpPr txBox="1">
            <a:spLocks/>
          </p:cNvSpPr>
          <p:nvPr/>
        </p:nvSpPr>
        <p:spPr>
          <a:xfrm>
            <a:off x="10549621" y="3290717"/>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M02</a:t>
            </a:r>
          </a:p>
        </p:txBody>
      </p:sp>
      <p:pic>
        <p:nvPicPr>
          <p:cNvPr id="29" name="Picture 28">
            <a:extLst>
              <a:ext uri="{FF2B5EF4-FFF2-40B4-BE49-F238E27FC236}">
                <a16:creationId xmlns:a16="http://schemas.microsoft.com/office/drawing/2014/main" id="{05613F58-453F-672A-2DEA-49C05C063382}"/>
              </a:ext>
            </a:extLst>
          </p:cNvPr>
          <p:cNvPicPr>
            <a:picLocks noChangeAspect="1"/>
          </p:cNvPicPr>
          <p:nvPr/>
        </p:nvPicPr>
        <p:blipFill>
          <a:blip r:embed="rId7"/>
          <a:srcRect l="37372"/>
          <a:stretch>
            <a:fillRect/>
          </a:stretch>
        </p:blipFill>
        <p:spPr>
          <a:xfrm>
            <a:off x="10333992" y="3693550"/>
            <a:ext cx="1799985" cy="1445621"/>
          </a:xfrm>
          <a:prstGeom prst="rect">
            <a:avLst/>
          </a:prstGeom>
        </p:spPr>
      </p:pic>
      <p:sp>
        <p:nvSpPr>
          <p:cNvPr id="30" name="Title 1">
            <a:extLst>
              <a:ext uri="{FF2B5EF4-FFF2-40B4-BE49-F238E27FC236}">
                <a16:creationId xmlns:a16="http://schemas.microsoft.com/office/drawing/2014/main" id="{FF84DA43-F8BB-108D-2333-1ACA44F53228}"/>
              </a:ext>
            </a:extLst>
          </p:cNvPr>
          <p:cNvSpPr txBox="1">
            <a:spLocks/>
          </p:cNvSpPr>
          <p:nvPr/>
        </p:nvSpPr>
        <p:spPr>
          <a:xfrm>
            <a:off x="11311874" y="4824809"/>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B01</a:t>
            </a:r>
          </a:p>
        </p:txBody>
      </p:sp>
      <p:pic>
        <p:nvPicPr>
          <p:cNvPr id="32" name="Picture 31">
            <a:extLst>
              <a:ext uri="{FF2B5EF4-FFF2-40B4-BE49-F238E27FC236}">
                <a16:creationId xmlns:a16="http://schemas.microsoft.com/office/drawing/2014/main" id="{2A5A9E33-3DFB-4DB4-D2FC-ADB907F15CED}"/>
              </a:ext>
            </a:extLst>
          </p:cNvPr>
          <p:cNvPicPr>
            <a:picLocks noChangeAspect="1"/>
          </p:cNvPicPr>
          <p:nvPr/>
        </p:nvPicPr>
        <p:blipFill>
          <a:blip r:embed="rId8"/>
          <a:stretch>
            <a:fillRect/>
          </a:stretch>
        </p:blipFill>
        <p:spPr>
          <a:xfrm>
            <a:off x="10270467" y="5431480"/>
            <a:ext cx="1818415" cy="1284335"/>
          </a:xfrm>
          <a:prstGeom prst="rect">
            <a:avLst/>
          </a:prstGeom>
        </p:spPr>
      </p:pic>
      <p:sp>
        <p:nvSpPr>
          <p:cNvPr id="33" name="Title 1">
            <a:extLst>
              <a:ext uri="{FF2B5EF4-FFF2-40B4-BE49-F238E27FC236}">
                <a16:creationId xmlns:a16="http://schemas.microsoft.com/office/drawing/2014/main" id="{272DE832-6C0A-60BE-15E9-6DB1E9A8855C}"/>
              </a:ext>
            </a:extLst>
          </p:cNvPr>
          <p:cNvSpPr txBox="1">
            <a:spLocks/>
          </p:cNvSpPr>
          <p:nvPr/>
        </p:nvSpPr>
        <p:spPr>
          <a:xfrm>
            <a:off x="11281642" y="6330755"/>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B02</a:t>
            </a:r>
          </a:p>
        </p:txBody>
      </p:sp>
      <p:pic>
        <p:nvPicPr>
          <p:cNvPr id="35" name="Picture 34">
            <a:extLst>
              <a:ext uri="{FF2B5EF4-FFF2-40B4-BE49-F238E27FC236}">
                <a16:creationId xmlns:a16="http://schemas.microsoft.com/office/drawing/2014/main" id="{8D85DE97-57F6-7087-5620-F6AC0D4EE4A8}"/>
              </a:ext>
            </a:extLst>
          </p:cNvPr>
          <p:cNvPicPr>
            <a:picLocks noChangeAspect="1"/>
          </p:cNvPicPr>
          <p:nvPr/>
        </p:nvPicPr>
        <p:blipFill>
          <a:blip r:embed="rId9"/>
          <a:stretch>
            <a:fillRect/>
          </a:stretch>
        </p:blipFill>
        <p:spPr>
          <a:xfrm>
            <a:off x="7422741" y="3910289"/>
            <a:ext cx="2744608" cy="1864113"/>
          </a:xfrm>
          <a:prstGeom prst="rect">
            <a:avLst/>
          </a:prstGeom>
        </p:spPr>
      </p:pic>
      <p:sp>
        <p:nvSpPr>
          <p:cNvPr id="36" name="Title 1">
            <a:extLst>
              <a:ext uri="{FF2B5EF4-FFF2-40B4-BE49-F238E27FC236}">
                <a16:creationId xmlns:a16="http://schemas.microsoft.com/office/drawing/2014/main" id="{774CF601-FFCD-EF33-7DAF-FC38A7AE4984}"/>
              </a:ext>
            </a:extLst>
          </p:cNvPr>
          <p:cNvSpPr txBox="1">
            <a:spLocks/>
          </p:cNvSpPr>
          <p:nvPr/>
        </p:nvSpPr>
        <p:spPr>
          <a:xfrm>
            <a:off x="9377186" y="5452877"/>
            <a:ext cx="951169"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R01</a:t>
            </a:r>
          </a:p>
        </p:txBody>
      </p:sp>
    </p:spTree>
    <p:extLst>
      <p:ext uri="{BB962C8B-B14F-4D97-AF65-F5344CB8AC3E}">
        <p14:creationId xmlns:p14="http://schemas.microsoft.com/office/powerpoint/2010/main" val="3496100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0313A-D7BD-7935-0313-B3E3A3388A1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2BB4640-4E6C-0DB2-E767-E583A19BF166}"/>
              </a:ext>
            </a:extLst>
          </p:cNvPr>
          <p:cNvSpPr/>
          <p:nvPr/>
        </p:nvSpPr>
        <p:spPr>
          <a:xfrm>
            <a:off x="0" y="-142875"/>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C0F66EA5-BFC4-30AE-E73C-3D16261071B5}"/>
              </a:ext>
            </a:extLst>
          </p:cNvPr>
          <p:cNvSpPr txBox="1">
            <a:spLocks/>
          </p:cNvSpPr>
          <p:nvPr/>
        </p:nvSpPr>
        <p:spPr>
          <a:xfrm>
            <a:off x="1825494" y="-74529"/>
            <a:ext cx="8323711" cy="4838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b="1" dirty="0">
                <a:solidFill>
                  <a:schemeClr val="bg1"/>
                </a:solidFill>
              </a:rPr>
              <a:t>vii, ix) Planting Plans &amp; Species – Peace Garden</a:t>
            </a:r>
          </a:p>
        </p:txBody>
      </p:sp>
      <p:pic>
        <p:nvPicPr>
          <p:cNvPr id="26" name="Picture 25">
            <a:extLst>
              <a:ext uri="{FF2B5EF4-FFF2-40B4-BE49-F238E27FC236}">
                <a16:creationId xmlns:a16="http://schemas.microsoft.com/office/drawing/2014/main" id="{886388EC-86D8-F919-5757-5913628CED7E}"/>
              </a:ext>
            </a:extLst>
          </p:cNvPr>
          <p:cNvPicPr>
            <a:picLocks noChangeAspect="1"/>
          </p:cNvPicPr>
          <p:nvPr/>
        </p:nvPicPr>
        <p:blipFill>
          <a:blip r:embed="rId3"/>
          <a:stretch>
            <a:fillRect/>
          </a:stretch>
        </p:blipFill>
        <p:spPr>
          <a:xfrm>
            <a:off x="9374965" y="408471"/>
            <a:ext cx="2917115" cy="1350580"/>
          </a:xfrm>
          <a:prstGeom prst="rect">
            <a:avLst/>
          </a:prstGeom>
        </p:spPr>
      </p:pic>
      <p:sp>
        <p:nvSpPr>
          <p:cNvPr id="27" name="Title 1">
            <a:extLst>
              <a:ext uri="{FF2B5EF4-FFF2-40B4-BE49-F238E27FC236}">
                <a16:creationId xmlns:a16="http://schemas.microsoft.com/office/drawing/2014/main" id="{162A9FEB-FB80-92C5-45B8-3AD0A6DE1063}"/>
              </a:ext>
            </a:extLst>
          </p:cNvPr>
          <p:cNvSpPr txBox="1">
            <a:spLocks/>
          </p:cNvSpPr>
          <p:nvPr/>
        </p:nvSpPr>
        <p:spPr>
          <a:xfrm>
            <a:off x="11510136" y="1465968"/>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M02</a:t>
            </a:r>
          </a:p>
        </p:txBody>
      </p:sp>
      <p:pic>
        <p:nvPicPr>
          <p:cNvPr id="29" name="Picture 28">
            <a:extLst>
              <a:ext uri="{FF2B5EF4-FFF2-40B4-BE49-F238E27FC236}">
                <a16:creationId xmlns:a16="http://schemas.microsoft.com/office/drawing/2014/main" id="{8052C7CB-25E2-E124-B7B4-61FB59C92BB4}"/>
              </a:ext>
            </a:extLst>
          </p:cNvPr>
          <p:cNvPicPr>
            <a:picLocks noChangeAspect="1"/>
          </p:cNvPicPr>
          <p:nvPr/>
        </p:nvPicPr>
        <p:blipFill>
          <a:blip r:embed="rId4"/>
          <a:stretch>
            <a:fillRect/>
          </a:stretch>
        </p:blipFill>
        <p:spPr>
          <a:xfrm>
            <a:off x="9286874" y="3622496"/>
            <a:ext cx="3005205" cy="1608035"/>
          </a:xfrm>
          <a:prstGeom prst="rect">
            <a:avLst/>
          </a:prstGeom>
        </p:spPr>
      </p:pic>
      <p:sp>
        <p:nvSpPr>
          <p:cNvPr id="30" name="Title 1">
            <a:extLst>
              <a:ext uri="{FF2B5EF4-FFF2-40B4-BE49-F238E27FC236}">
                <a16:creationId xmlns:a16="http://schemas.microsoft.com/office/drawing/2014/main" id="{56F6E8ED-5828-FA4E-E734-AAC5B1DA2B58}"/>
              </a:ext>
            </a:extLst>
          </p:cNvPr>
          <p:cNvSpPr txBox="1">
            <a:spLocks/>
          </p:cNvSpPr>
          <p:nvPr/>
        </p:nvSpPr>
        <p:spPr>
          <a:xfrm>
            <a:off x="11529100" y="4936881"/>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B01</a:t>
            </a:r>
          </a:p>
        </p:txBody>
      </p:sp>
      <p:pic>
        <p:nvPicPr>
          <p:cNvPr id="32" name="Picture 31">
            <a:extLst>
              <a:ext uri="{FF2B5EF4-FFF2-40B4-BE49-F238E27FC236}">
                <a16:creationId xmlns:a16="http://schemas.microsoft.com/office/drawing/2014/main" id="{A045F2E6-6D3C-F948-6120-0AE3D7FA2FD6}"/>
              </a:ext>
            </a:extLst>
          </p:cNvPr>
          <p:cNvPicPr>
            <a:picLocks noChangeAspect="1"/>
          </p:cNvPicPr>
          <p:nvPr/>
        </p:nvPicPr>
        <p:blipFill>
          <a:blip r:embed="rId5"/>
          <a:stretch>
            <a:fillRect/>
          </a:stretch>
        </p:blipFill>
        <p:spPr>
          <a:xfrm>
            <a:off x="10117356" y="5341184"/>
            <a:ext cx="2004389" cy="1415687"/>
          </a:xfrm>
          <a:prstGeom prst="rect">
            <a:avLst/>
          </a:prstGeom>
        </p:spPr>
      </p:pic>
      <p:sp>
        <p:nvSpPr>
          <p:cNvPr id="33" name="Title 1">
            <a:extLst>
              <a:ext uri="{FF2B5EF4-FFF2-40B4-BE49-F238E27FC236}">
                <a16:creationId xmlns:a16="http://schemas.microsoft.com/office/drawing/2014/main" id="{25C2C42C-3595-855A-2B8D-604CD8CEF5E0}"/>
              </a:ext>
            </a:extLst>
          </p:cNvPr>
          <p:cNvSpPr txBox="1">
            <a:spLocks/>
          </p:cNvSpPr>
          <p:nvPr/>
        </p:nvSpPr>
        <p:spPr>
          <a:xfrm>
            <a:off x="11281374" y="6403061"/>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B02</a:t>
            </a:r>
          </a:p>
        </p:txBody>
      </p:sp>
      <p:pic>
        <p:nvPicPr>
          <p:cNvPr id="35" name="Picture 34">
            <a:extLst>
              <a:ext uri="{FF2B5EF4-FFF2-40B4-BE49-F238E27FC236}">
                <a16:creationId xmlns:a16="http://schemas.microsoft.com/office/drawing/2014/main" id="{41D1DB72-ADF0-8EBC-3529-B682475F6449}"/>
              </a:ext>
            </a:extLst>
          </p:cNvPr>
          <p:cNvPicPr>
            <a:picLocks noChangeAspect="1"/>
          </p:cNvPicPr>
          <p:nvPr/>
        </p:nvPicPr>
        <p:blipFill>
          <a:blip r:embed="rId6"/>
          <a:stretch>
            <a:fillRect/>
          </a:stretch>
        </p:blipFill>
        <p:spPr>
          <a:xfrm>
            <a:off x="3173378" y="4908087"/>
            <a:ext cx="2744608" cy="1864113"/>
          </a:xfrm>
          <a:prstGeom prst="rect">
            <a:avLst/>
          </a:prstGeom>
        </p:spPr>
      </p:pic>
      <p:sp>
        <p:nvSpPr>
          <p:cNvPr id="36" name="Title 1">
            <a:extLst>
              <a:ext uri="{FF2B5EF4-FFF2-40B4-BE49-F238E27FC236}">
                <a16:creationId xmlns:a16="http://schemas.microsoft.com/office/drawing/2014/main" id="{44001C83-1ABA-796D-C59E-159481098DBA}"/>
              </a:ext>
            </a:extLst>
          </p:cNvPr>
          <p:cNvSpPr txBox="1">
            <a:spLocks/>
          </p:cNvSpPr>
          <p:nvPr/>
        </p:nvSpPr>
        <p:spPr>
          <a:xfrm>
            <a:off x="5036181" y="6410726"/>
            <a:ext cx="951169"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R01</a:t>
            </a:r>
          </a:p>
        </p:txBody>
      </p:sp>
      <p:pic>
        <p:nvPicPr>
          <p:cNvPr id="3" name="Picture 2">
            <a:extLst>
              <a:ext uri="{FF2B5EF4-FFF2-40B4-BE49-F238E27FC236}">
                <a16:creationId xmlns:a16="http://schemas.microsoft.com/office/drawing/2014/main" id="{6611BA80-7271-5494-0576-09C84A203861}"/>
              </a:ext>
            </a:extLst>
          </p:cNvPr>
          <p:cNvPicPr>
            <a:picLocks noChangeAspect="1"/>
          </p:cNvPicPr>
          <p:nvPr/>
        </p:nvPicPr>
        <p:blipFill>
          <a:blip r:embed="rId7"/>
          <a:srcRect b="19765"/>
          <a:stretch>
            <a:fillRect/>
          </a:stretch>
        </p:blipFill>
        <p:spPr>
          <a:xfrm>
            <a:off x="88764" y="850567"/>
            <a:ext cx="6758163" cy="3645442"/>
          </a:xfrm>
          <a:prstGeom prst="rect">
            <a:avLst/>
          </a:prstGeom>
        </p:spPr>
      </p:pic>
      <p:pic>
        <p:nvPicPr>
          <p:cNvPr id="5" name="Picture 4">
            <a:extLst>
              <a:ext uri="{FF2B5EF4-FFF2-40B4-BE49-F238E27FC236}">
                <a16:creationId xmlns:a16="http://schemas.microsoft.com/office/drawing/2014/main" id="{C818BA23-E797-614D-9794-FF3DCFA839F9}"/>
              </a:ext>
            </a:extLst>
          </p:cNvPr>
          <p:cNvPicPr>
            <a:picLocks noChangeAspect="1"/>
          </p:cNvPicPr>
          <p:nvPr/>
        </p:nvPicPr>
        <p:blipFill>
          <a:blip r:embed="rId8"/>
          <a:stretch>
            <a:fillRect/>
          </a:stretch>
        </p:blipFill>
        <p:spPr>
          <a:xfrm>
            <a:off x="245451" y="4989564"/>
            <a:ext cx="1971523" cy="1768665"/>
          </a:xfrm>
          <a:prstGeom prst="rect">
            <a:avLst/>
          </a:prstGeom>
        </p:spPr>
      </p:pic>
      <p:pic>
        <p:nvPicPr>
          <p:cNvPr id="7" name="Picture 6">
            <a:extLst>
              <a:ext uri="{FF2B5EF4-FFF2-40B4-BE49-F238E27FC236}">
                <a16:creationId xmlns:a16="http://schemas.microsoft.com/office/drawing/2014/main" id="{39C188FC-2BFC-CF94-BC30-7DC57A8F95A3}"/>
              </a:ext>
            </a:extLst>
          </p:cNvPr>
          <p:cNvPicPr>
            <a:picLocks noChangeAspect="1"/>
          </p:cNvPicPr>
          <p:nvPr/>
        </p:nvPicPr>
        <p:blipFill>
          <a:blip r:embed="rId9"/>
          <a:stretch>
            <a:fillRect/>
          </a:stretch>
        </p:blipFill>
        <p:spPr>
          <a:xfrm>
            <a:off x="9392317" y="1838718"/>
            <a:ext cx="2917115" cy="1579573"/>
          </a:xfrm>
          <a:prstGeom prst="rect">
            <a:avLst/>
          </a:prstGeom>
        </p:spPr>
      </p:pic>
      <p:sp>
        <p:nvSpPr>
          <p:cNvPr id="24" name="Title 1">
            <a:extLst>
              <a:ext uri="{FF2B5EF4-FFF2-40B4-BE49-F238E27FC236}">
                <a16:creationId xmlns:a16="http://schemas.microsoft.com/office/drawing/2014/main" id="{CC0DD15C-587F-CF19-E496-8F77E0C13428}"/>
              </a:ext>
            </a:extLst>
          </p:cNvPr>
          <p:cNvSpPr txBox="1">
            <a:spLocks/>
          </p:cNvSpPr>
          <p:nvPr/>
        </p:nvSpPr>
        <p:spPr>
          <a:xfrm>
            <a:off x="11340745" y="3089567"/>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M03</a:t>
            </a:r>
          </a:p>
        </p:txBody>
      </p:sp>
      <p:pic>
        <p:nvPicPr>
          <p:cNvPr id="9" name="Picture 8">
            <a:extLst>
              <a:ext uri="{FF2B5EF4-FFF2-40B4-BE49-F238E27FC236}">
                <a16:creationId xmlns:a16="http://schemas.microsoft.com/office/drawing/2014/main" id="{5A70894C-D5E4-D94D-3CCB-C8E125524B53}"/>
              </a:ext>
            </a:extLst>
          </p:cNvPr>
          <p:cNvPicPr>
            <a:picLocks noChangeAspect="1"/>
          </p:cNvPicPr>
          <p:nvPr/>
        </p:nvPicPr>
        <p:blipFill>
          <a:blip r:embed="rId10"/>
          <a:stretch>
            <a:fillRect/>
          </a:stretch>
        </p:blipFill>
        <p:spPr>
          <a:xfrm>
            <a:off x="6935690" y="501528"/>
            <a:ext cx="2277558" cy="1369777"/>
          </a:xfrm>
          <a:prstGeom prst="rect">
            <a:avLst/>
          </a:prstGeom>
        </p:spPr>
      </p:pic>
      <p:sp>
        <p:nvSpPr>
          <p:cNvPr id="11" name="Title 1">
            <a:extLst>
              <a:ext uri="{FF2B5EF4-FFF2-40B4-BE49-F238E27FC236}">
                <a16:creationId xmlns:a16="http://schemas.microsoft.com/office/drawing/2014/main" id="{85653332-1302-F862-B415-DD790F3BD47D}"/>
              </a:ext>
            </a:extLst>
          </p:cNvPr>
          <p:cNvSpPr txBox="1">
            <a:spLocks/>
          </p:cNvSpPr>
          <p:nvPr/>
        </p:nvSpPr>
        <p:spPr>
          <a:xfrm>
            <a:off x="8423796" y="525887"/>
            <a:ext cx="951169"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R03</a:t>
            </a:r>
          </a:p>
        </p:txBody>
      </p:sp>
      <p:pic>
        <p:nvPicPr>
          <p:cNvPr id="13" name="Picture 12">
            <a:extLst>
              <a:ext uri="{FF2B5EF4-FFF2-40B4-BE49-F238E27FC236}">
                <a16:creationId xmlns:a16="http://schemas.microsoft.com/office/drawing/2014/main" id="{EF6B88F1-A385-6886-4C49-A8D15F5FA8DE}"/>
              </a:ext>
            </a:extLst>
          </p:cNvPr>
          <p:cNvPicPr>
            <a:picLocks noChangeAspect="1"/>
          </p:cNvPicPr>
          <p:nvPr/>
        </p:nvPicPr>
        <p:blipFill>
          <a:blip r:embed="rId11"/>
          <a:stretch>
            <a:fillRect/>
          </a:stretch>
        </p:blipFill>
        <p:spPr>
          <a:xfrm>
            <a:off x="6499995" y="4947859"/>
            <a:ext cx="2527464" cy="1727960"/>
          </a:xfrm>
          <a:prstGeom prst="rect">
            <a:avLst/>
          </a:prstGeom>
        </p:spPr>
      </p:pic>
      <p:pic>
        <p:nvPicPr>
          <p:cNvPr id="15" name="Picture 14">
            <a:extLst>
              <a:ext uri="{FF2B5EF4-FFF2-40B4-BE49-F238E27FC236}">
                <a16:creationId xmlns:a16="http://schemas.microsoft.com/office/drawing/2014/main" id="{DCC31D61-7222-6F58-3D8A-3F0A5BB0BB2B}"/>
              </a:ext>
            </a:extLst>
          </p:cNvPr>
          <p:cNvPicPr>
            <a:picLocks noChangeAspect="1"/>
          </p:cNvPicPr>
          <p:nvPr/>
        </p:nvPicPr>
        <p:blipFill>
          <a:blip r:embed="rId12"/>
          <a:stretch>
            <a:fillRect/>
          </a:stretch>
        </p:blipFill>
        <p:spPr>
          <a:xfrm>
            <a:off x="6935690" y="2417641"/>
            <a:ext cx="2164231" cy="1864113"/>
          </a:xfrm>
          <a:prstGeom prst="rect">
            <a:avLst/>
          </a:prstGeom>
        </p:spPr>
      </p:pic>
      <p:sp>
        <p:nvSpPr>
          <p:cNvPr id="16" name="Title 1">
            <a:extLst>
              <a:ext uri="{FF2B5EF4-FFF2-40B4-BE49-F238E27FC236}">
                <a16:creationId xmlns:a16="http://schemas.microsoft.com/office/drawing/2014/main" id="{1A36B76E-963B-28BF-4143-52F9F1D77900}"/>
              </a:ext>
            </a:extLst>
          </p:cNvPr>
          <p:cNvSpPr txBox="1">
            <a:spLocks/>
          </p:cNvSpPr>
          <p:nvPr/>
        </p:nvSpPr>
        <p:spPr>
          <a:xfrm>
            <a:off x="8276517" y="6356472"/>
            <a:ext cx="951169"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S06</a:t>
            </a:r>
          </a:p>
        </p:txBody>
      </p:sp>
      <p:sp>
        <p:nvSpPr>
          <p:cNvPr id="17" name="Title 1">
            <a:extLst>
              <a:ext uri="{FF2B5EF4-FFF2-40B4-BE49-F238E27FC236}">
                <a16:creationId xmlns:a16="http://schemas.microsoft.com/office/drawing/2014/main" id="{5D88755B-0CEF-2215-9A79-90EF9E709FEC}"/>
              </a:ext>
            </a:extLst>
          </p:cNvPr>
          <p:cNvSpPr txBox="1">
            <a:spLocks/>
          </p:cNvSpPr>
          <p:nvPr/>
        </p:nvSpPr>
        <p:spPr>
          <a:xfrm>
            <a:off x="8382553" y="3982240"/>
            <a:ext cx="951169"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S06</a:t>
            </a:r>
          </a:p>
        </p:txBody>
      </p:sp>
    </p:spTree>
    <p:extLst>
      <p:ext uri="{BB962C8B-B14F-4D97-AF65-F5344CB8AC3E}">
        <p14:creationId xmlns:p14="http://schemas.microsoft.com/office/powerpoint/2010/main" val="1285112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E4F6B-ED55-1428-200A-4E16ACC7E14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80FCF79-0F9A-19E2-19F7-7D2CB98E57A6}"/>
              </a:ext>
            </a:extLst>
          </p:cNvPr>
          <p:cNvSpPr/>
          <p:nvPr/>
        </p:nvSpPr>
        <p:spPr>
          <a:xfrm>
            <a:off x="-61183" y="7694"/>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09D4B394-47BA-8C7A-FF12-2893D9EC4ABA}"/>
              </a:ext>
            </a:extLst>
          </p:cNvPr>
          <p:cNvSpPr txBox="1">
            <a:spLocks/>
          </p:cNvSpPr>
          <p:nvPr/>
        </p:nvSpPr>
        <p:spPr>
          <a:xfrm>
            <a:off x="150438" y="39813"/>
            <a:ext cx="8044439" cy="4438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vii) Planting Plans &amp; Species – Proposed / Existing Trees - Peace Garden</a:t>
            </a:r>
          </a:p>
        </p:txBody>
      </p:sp>
      <p:pic>
        <p:nvPicPr>
          <p:cNvPr id="7" name="Picture 6">
            <a:extLst>
              <a:ext uri="{FF2B5EF4-FFF2-40B4-BE49-F238E27FC236}">
                <a16:creationId xmlns:a16="http://schemas.microsoft.com/office/drawing/2014/main" id="{7594B5F8-44D2-B3A7-2B7F-A889E65A6E59}"/>
              </a:ext>
            </a:extLst>
          </p:cNvPr>
          <p:cNvPicPr>
            <a:picLocks noChangeAspect="1"/>
          </p:cNvPicPr>
          <p:nvPr/>
        </p:nvPicPr>
        <p:blipFill>
          <a:blip r:embed="rId3"/>
          <a:stretch>
            <a:fillRect/>
          </a:stretch>
        </p:blipFill>
        <p:spPr>
          <a:xfrm>
            <a:off x="150438" y="515812"/>
            <a:ext cx="3801712" cy="3397096"/>
          </a:xfrm>
          <a:prstGeom prst="rect">
            <a:avLst/>
          </a:prstGeom>
        </p:spPr>
      </p:pic>
      <p:pic>
        <p:nvPicPr>
          <p:cNvPr id="9" name="Picture 8">
            <a:extLst>
              <a:ext uri="{FF2B5EF4-FFF2-40B4-BE49-F238E27FC236}">
                <a16:creationId xmlns:a16="http://schemas.microsoft.com/office/drawing/2014/main" id="{8F1F4474-B127-02EE-2603-0CB0CE1CD3D0}"/>
              </a:ext>
            </a:extLst>
          </p:cNvPr>
          <p:cNvPicPr>
            <a:picLocks noChangeAspect="1"/>
          </p:cNvPicPr>
          <p:nvPr/>
        </p:nvPicPr>
        <p:blipFill>
          <a:blip r:embed="rId4"/>
          <a:stretch>
            <a:fillRect/>
          </a:stretch>
        </p:blipFill>
        <p:spPr>
          <a:xfrm>
            <a:off x="8002294" y="372750"/>
            <a:ext cx="2035266" cy="2609635"/>
          </a:xfrm>
          <a:prstGeom prst="rect">
            <a:avLst/>
          </a:prstGeom>
        </p:spPr>
      </p:pic>
      <p:pic>
        <p:nvPicPr>
          <p:cNvPr id="12" name="Picture 11">
            <a:extLst>
              <a:ext uri="{FF2B5EF4-FFF2-40B4-BE49-F238E27FC236}">
                <a16:creationId xmlns:a16="http://schemas.microsoft.com/office/drawing/2014/main" id="{297D0449-66D1-32E6-0EEE-D1ACDA255446}"/>
              </a:ext>
            </a:extLst>
          </p:cNvPr>
          <p:cNvPicPr>
            <a:picLocks noChangeAspect="1"/>
          </p:cNvPicPr>
          <p:nvPr/>
        </p:nvPicPr>
        <p:blipFill>
          <a:blip r:embed="rId5"/>
          <a:stretch>
            <a:fillRect/>
          </a:stretch>
        </p:blipFill>
        <p:spPr>
          <a:xfrm>
            <a:off x="10211888" y="248062"/>
            <a:ext cx="2154670" cy="2663412"/>
          </a:xfrm>
          <a:prstGeom prst="rect">
            <a:avLst/>
          </a:prstGeom>
        </p:spPr>
      </p:pic>
      <p:pic>
        <p:nvPicPr>
          <p:cNvPr id="14" name="Picture 13">
            <a:extLst>
              <a:ext uri="{FF2B5EF4-FFF2-40B4-BE49-F238E27FC236}">
                <a16:creationId xmlns:a16="http://schemas.microsoft.com/office/drawing/2014/main" id="{4559ED38-AC04-FAAF-BAA7-9F9415394F87}"/>
              </a:ext>
            </a:extLst>
          </p:cNvPr>
          <p:cNvPicPr>
            <a:picLocks noChangeAspect="1"/>
          </p:cNvPicPr>
          <p:nvPr/>
        </p:nvPicPr>
        <p:blipFill>
          <a:blip r:embed="rId6"/>
          <a:stretch>
            <a:fillRect/>
          </a:stretch>
        </p:blipFill>
        <p:spPr>
          <a:xfrm>
            <a:off x="9447845" y="3094457"/>
            <a:ext cx="2918713" cy="2156647"/>
          </a:xfrm>
          <a:prstGeom prst="rect">
            <a:avLst/>
          </a:prstGeom>
        </p:spPr>
      </p:pic>
      <p:sp>
        <p:nvSpPr>
          <p:cNvPr id="15" name="Title 1">
            <a:extLst>
              <a:ext uri="{FF2B5EF4-FFF2-40B4-BE49-F238E27FC236}">
                <a16:creationId xmlns:a16="http://schemas.microsoft.com/office/drawing/2014/main" id="{70426F1E-68E2-E0C5-2529-43BE4CE6B76A}"/>
              </a:ext>
            </a:extLst>
          </p:cNvPr>
          <p:cNvSpPr txBox="1">
            <a:spLocks/>
          </p:cNvSpPr>
          <p:nvPr/>
        </p:nvSpPr>
        <p:spPr>
          <a:xfrm>
            <a:off x="11476974" y="4885897"/>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P25</a:t>
            </a:r>
          </a:p>
        </p:txBody>
      </p:sp>
      <p:pic>
        <p:nvPicPr>
          <p:cNvPr id="17" name="Picture 16">
            <a:extLst>
              <a:ext uri="{FF2B5EF4-FFF2-40B4-BE49-F238E27FC236}">
                <a16:creationId xmlns:a16="http://schemas.microsoft.com/office/drawing/2014/main" id="{870DF126-818F-C470-12CE-A8B16527E3B5}"/>
              </a:ext>
            </a:extLst>
          </p:cNvPr>
          <p:cNvPicPr>
            <a:picLocks noChangeAspect="1"/>
          </p:cNvPicPr>
          <p:nvPr/>
        </p:nvPicPr>
        <p:blipFill>
          <a:blip r:embed="rId7"/>
          <a:stretch>
            <a:fillRect/>
          </a:stretch>
        </p:blipFill>
        <p:spPr>
          <a:xfrm>
            <a:off x="10685796" y="5423040"/>
            <a:ext cx="1336007" cy="1462045"/>
          </a:xfrm>
          <a:prstGeom prst="rect">
            <a:avLst/>
          </a:prstGeom>
        </p:spPr>
      </p:pic>
      <p:sp>
        <p:nvSpPr>
          <p:cNvPr id="18" name="Title 1">
            <a:extLst>
              <a:ext uri="{FF2B5EF4-FFF2-40B4-BE49-F238E27FC236}">
                <a16:creationId xmlns:a16="http://schemas.microsoft.com/office/drawing/2014/main" id="{D78AC4F4-E196-368D-5514-00727BDBB801}"/>
              </a:ext>
            </a:extLst>
          </p:cNvPr>
          <p:cNvSpPr txBox="1">
            <a:spLocks/>
          </p:cNvSpPr>
          <p:nvPr/>
        </p:nvSpPr>
        <p:spPr>
          <a:xfrm>
            <a:off x="11202736" y="6577548"/>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P27</a:t>
            </a:r>
          </a:p>
        </p:txBody>
      </p:sp>
      <p:pic>
        <p:nvPicPr>
          <p:cNvPr id="21" name="Picture 20">
            <a:extLst>
              <a:ext uri="{FF2B5EF4-FFF2-40B4-BE49-F238E27FC236}">
                <a16:creationId xmlns:a16="http://schemas.microsoft.com/office/drawing/2014/main" id="{87AA0AAA-9753-F17D-CFB4-7DFFE099E389}"/>
              </a:ext>
            </a:extLst>
          </p:cNvPr>
          <p:cNvPicPr>
            <a:picLocks noChangeAspect="1"/>
          </p:cNvPicPr>
          <p:nvPr/>
        </p:nvPicPr>
        <p:blipFill>
          <a:blip r:embed="rId8"/>
          <a:stretch>
            <a:fillRect/>
          </a:stretch>
        </p:blipFill>
        <p:spPr>
          <a:xfrm>
            <a:off x="5108395" y="527896"/>
            <a:ext cx="2606565" cy="2423356"/>
          </a:xfrm>
          <a:prstGeom prst="rect">
            <a:avLst/>
          </a:prstGeom>
        </p:spPr>
      </p:pic>
      <p:sp>
        <p:nvSpPr>
          <p:cNvPr id="22" name="Title 1">
            <a:extLst>
              <a:ext uri="{FF2B5EF4-FFF2-40B4-BE49-F238E27FC236}">
                <a16:creationId xmlns:a16="http://schemas.microsoft.com/office/drawing/2014/main" id="{71602EF9-1331-929D-E760-76A60BBC30CE}"/>
              </a:ext>
            </a:extLst>
          </p:cNvPr>
          <p:cNvSpPr txBox="1">
            <a:spLocks/>
          </p:cNvSpPr>
          <p:nvPr/>
        </p:nvSpPr>
        <p:spPr>
          <a:xfrm>
            <a:off x="6844062" y="2628747"/>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P32</a:t>
            </a:r>
          </a:p>
        </p:txBody>
      </p:sp>
      <p:pic>
        <p:nvPicPr>
          <p:cNvPr id="28" name="Picture 27">
            <a:extLst>
              <a:ext uri="{FF2B5EF4-FFF2-40B4-BE49-F238E27FC236}">
                <a16:creationId xmlns:a16="http://schemas.microsoft.com/office/drawing/2014/main" id="{DB3BDA2F-FC37-5345-4027-E4001981BCD6}"/>
              </a:ext>
            </a:extLst>
          </p:cNvPr>
          <p:cNvPicPr>
            <a:picLocks noChangeAspect="1"/>
          </p:cNvPicPr>
          <p:nvPr/>
        </p:nvPicPr>
        <p:blipFill>
          <a:blip r:embed="rId9"/>
          <a:stretch>
            <a:fillRect/>
          </a:stretch>
        </p:blipFill>
        <p:spPr>
          <a:xfrm>
            <a:off x="7150813" y="3026820"/>
            <a:ext cx="2103302" cy="2270957"/>
          </a:xfrm>
          <a:prstGeom prst="rect">
            <a:avLst/>
          </a:prstGeom>
        </p:spPr>
      </p:pic>
      <p:sp>
        <p:nvSpPr>
          <p:cNvPr id="37" name="Title 1">
            <a:extLst>
              <a:ext uri="{FF2B5EF4-FFF2-40B4-BE49-F238E27FC236}">
                <a16:creationId xmlns:a16="http://schemas.microsoft.com/office/drawing/2014/main" id="{187603CC-C29C-0356-21C9-EA7E769DE370}"/>
              </a:ext>
            </a:extLst>
          </p:cNvPr>
          <p:cNvSpPr txBox="1">
            <a:spLocks/>
          </p:cNvSpPr>
          <p:nvPr/>
        </p:nvSpPr>
        <p:spPr>
          <a:xfrm>
            <a:off x="8402619" y="4937924"/>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P24</a:t>
            </a:r>
          </a:p>
        </p:txBody>
      </p:sp>
      <p:pic>
        <p:nvPicPr>
          <p:cNvPr id="39" name="Picture 38">
            <a:extLst>
              <a:ext uri="{FF2B5EF4-FFF2-40B4-BE49-F238E27FC236}">
                <a16:creationId xmlns:a16="http://schemas.microsoft.com/office/drawing/2014/main" id="{855FA2C0-6B4B-BC6A-EA20-CD2791C8DAB5}"/>
              </a:ext>
            </a:extLst>
          </p:cNvPr>
          <p:cNvPicPr>
            <a:picLocks noChangeAspect="1"/>
          </p:cNvPicPr>
          <p:nvPr/>
        </p:nvPicPr>
        <p:blipFill>
          <a:blip r:embed="rId10"/>
          <a:stretch>
            <a:fillRect/>
          </a:stretch>
        </p:blipFill>
        <p:spPr>
          <a:xfrm>
            <a:off x="4444848" y="3041190"/>
            <a:ext cx="2606565" cy="2209914"/>
          </a:xfrm>
          <a:prstGeom prst="rect">
            <a:avLst/>
          </a:prstGeom>
        </p:spPr>
      </p:pic>
      <p:sp>
        <p:nvSpPr>
          <p:cNvPr id="40" name="Title 1">
            <a:extLst>
              <a:ext uri="{FF2B5EF4-FFF2-40B4-BE49-F238E27FC236}">
                <a16:creationId xmlns:a16="http://schemas.microsoft.com/office/drawing/2014/main" id="{66E0735F-8559-ECD0-B164-ACCC10EFD27E}"/>
              </a:ext>
            </a:extLst>
          </p:cNvPr>
          <p:cNvSpPr txBox="1">
            <a:spLocks/>
          </p:cNvSpPr>
          <p:nvPr/>
        </p:nvSpPr>
        <p:spPr>
          <a:xfrm>
            <a:off x="6199917" y="4916556"/>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P18</a:t>
            </a:r>
          </a:p>
        </p:txBody>
      </p:sp>
      <p:pic>
        <p:nvPicPr>
          <p:cNvPr id="42" name="Picture 41">
            <a:extLst>
              <a:ext uri="{FF2B5EF4-FFF2-40B4-BE49-F238E27FC236}">
                <a16:creationId xmlns:a16="http://schemas.microsoft.com/office/drawing/2014/main" id="{51537B83-5AA0-12F4-BC84-57961B38BC69}"/>
              </a:ext>
            </a:extLst>
          </p:cNvPr>
          <p:cNvPicPr>
            <a:picLocks noChangeAspect="1"/>
          </p:cNvPicPr>
          <p:nvPr/>
        </p:nvPicPr>
        <p:blipFill>
          <a:blip r:embed="rId11"/>
          <a:srcRect l="4518"/>
          <a:stretch>
            <a:fillRect/>
          </a:stretch>
        </p:blipFill>
        <p:spPr>
          <a:xfrm>
            <a:off x="4477753" y="5446902"/>
            <a:ext cx="2083251" cy="1414320"/>
          </a:xfrm>
          <a:prstGeom prst="rect">
            <a:avLst/>
          </a:prstGeom>
        </p:spPr>
      </p:pic>
      <p:pic>
        <p:nvPicPr>
          <p:cNvPr id="44" name="Picture 43">
            <a:extLst>
              <a:ext uri="{FF2B5EF4-FFF2-40B4-BE49-F238E27FC236}">
                <a16:creationId xmlns:a16="http://schemas.microsoft.com/office/drawing/2014/main" id="{653160FC-8D92-5210-FC4B-5632FEB73C2A}"/>
              </a:ext>
            </a:extLst>
          </p:cNvPr>
          <p:cNvPicPr>
            <a:picLocks noChangeAspect="1"/>
          </p:cNvPicPr>
          <p:nvPr/>
        </p:nvPicPr>
        <p:blipFill>
          <a:blip r:embed="rId12"/>
          <a:stretch>
            <a:fillRect/>
          </a:stretch>
        </p:blipFill>
        <p:spPr>
          <a:xfrm>
            <a:off x="6758554" y="5430980"/>
            <a:ext cx="1912813" cy="1454105"/>
          </a:xfrm>
          <a:prstGeom prst="rect">
            <a:avLst/>
          </a:prstGeom>
        </p:spPr>
      </p:pic>
      <p:pic>
        <p:nvPicPr>
          <p:cNvPr id="46" name="Picture 45">
            <a:extLst>
              <a:ext uri="{FF2B5EF4-FFF2-40B4-BE49-F238E27FC236}">
                <a16:creationId xmlns:a16="http://schemas.microsoft.com/office/drawing/2014/main" id="{3DBF90C4-F9A3-D48E-7FE1-62BBE43BBA6D}"/>
              </a:ext>
            </a:extLst>
          </p:cNvPr>
          <p:cNvPicPr>
            <a:picLocks noChangeAspect="1"/>
          </p:cNvPicPr>
          <p:nvPr/>
        </p:nvPicPr>
        <p:blipFill>
          <a:blip r:embed="rId13"/>
          <a:stretch>
            <a:fillRect/>
          </a:stretch>
        </p:blipFill>
        <p:spPr>
          <a:xfrm>
            <a:off x="8921935" y="5408120"/>
            <a:ext cx="1489902" cy="1508666"/>
          </a:xfrm>
          <a:prstGeom prst="rect">
            <a:avLst/>
          </a:prstGeom>
        </p:spPr>
      </p:pic>
      <p:sp>
        <p:nvSpPr>
          <p:cNvPr id="47" name="Title 1">
            <a:extLst>
              <a:ext uri="{FF2B5EF4-FFF2-40B4-BE49-F238E27FC236}">
                <a16:creationId xmlns:a16="http://schemas.microsoft.com/office/drawing/2014/main" id="{F28AC5E1-F0CB-A897-E464-BCDAC30DA32F}"/>
              </a:ext>
            </a:extLst>
          </p:cNvPr>
          <p:cNvSpPr txBox="1">
            <a:spLocks/>
          </p:cNvSpPr>
          <p:nvPr/>
        </p:nvSpPr>
        <p:spPr>
          <a:xfrm>
            <a:off x="9616810" y="6605711"/>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P31</a:t>
            </a:r>
          </a:p>
        </p:txBody>
      </p:sp>
      <p:pic>
        <p:nvPicPr>
          <p:cNvPr id="50" name="Picture 49">
            <a:extLst>
              <a:ext uri="{FF2B5EF4-FFF2-40B4-BE49-F238E27FC236}">
                <a16:creationId xmlns:a16="http://schemas.microsoft.com/office/drawing/2014/main" id="{09D78396-296F-95F7-8049-77AAD2FD7A92}"/>
              </a:ext>
            </a:extLst>
          </p:cNvPr>
          <p:cNvPicPr>
            <a:picLocks noChangeAspect="1"/>
          </p:cNvPicPr>
          <p:nvPr/>
        </p:nvPicPr>
        <p:blipFill>
          <a:blip r:embed="rId14"/>
          <a:stretch>
            <a:fillRect/>
          </a:stretch>
        </p:blipFill>
        <p:spPr>
          <a:xfrm>
            <a:off x="135247" y="4000981"/>
            <a:ext cx="4146076" cy="2817206"/>
          </a:xfrm>
          <a:prstGeom prst="rect">
            <a:avLst/>
          </a:prstGeom>
        </p:spPr>
      </p:pic>
      <p:sp>
        <p:nvSpPr>
          <p:cNvPr id="3" name="Title 1">
            <a:extLst>
              <a:ext uri="{FF2B5EF4-FFF2-40B4-BE49-F238E27FC236}">
                <a16:creationId xmlns:a16="http://schemas.microsoft.com/office/drawing/2014/main" id="{9000929E-2FA0-BAEF-FA8A-2FF5833EDB36}"/>
              </a:ext>
            </a:extLst>
          </p:cNvPr>
          <p:cNvSpPr txBox="1">
            <a:spLocks/>
          </p:cNvSpPr>
          <p:nvPr/>
        </p:nvSpPr>
        <p:spPr>
          <a:xfrm>
            <a:off x="7910746" y="2678162"/>
            <a:ext cx="1398677" cy="2898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600" b="1" dirty="0">
                <a:solidFill>
                  <a:schemeClr val="bg1"/>
                </a:solidFill>
              </a:rPr>
              <a:t>Existing Tree</a:t>
            </a:r>
          </a:p>
        </p:txBody>
      </p:sp>
      <p:sp>
        <p:nvSpPr>
          <p:cNvPr id="4" name="Title 1">
            <a:extLst>
              <a:ext uri="{FF2B5EF4-FFF2-40B4-BE49-F238E27FC236}">
                <a16:creationId xmlns:a16="http://schemas.microsoft.com/office/drawing/2014/main" id="{77045D4D-259C-F1D2-B330-A32E2AAF1C0B}"/>
              </a:ext>
            </a:extLst>
          </p:cNvPr>
          <p:cNvSpPr txBox="1">
            <a:spLocks/>
          </p:cNvSpPr>
          <p:nvPr/>
        </p:nvSpPr>
        <p:spPr>
          <a:xfrm>
            <a:off x="10117429" y="2661405"/>
            <a:ext cx="1398677" cy="2898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600" b="1" dirty="0">
                <a:solidFill>
                  <a:schemeClr val="bg1"/>
                </a:solidFill>
              </a:rPr>
              <a:t>Existing Tree</a:t>
            </a:r>
          </a:p>
        </p:txBody>
      </p:sp>
    </p:spTree>
    <p:extLst>
      <p:ext uri="{BB962C8B-B14F-4D97-AF65-F5344CB8AC3E}">
        <p14:creationId xmlns:p14="http://schemas.microsoft.com/office/powerpoint/2010/main" val="3444991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A012F-C16E-CCD7-2B74-1E34A1CB8D5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7C2C2F0-9C7F-3FE8-3C84-C127FB69C0E5}"/>
              </a:ext>
            </a:extLst>
          </p:cNvPr>
          <p:cNvSpPr/>
          <p:nvPr/>
        </p:nvSpPr>
        <p:spPr>
          <a:xfrm>
            <a:off x="0" y="0"/>
            <a:ext cx="12522200" cy="70104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93D5309A-A6C8-5AF1-4338-5709B771FBBA}"/>
              </a:ext>
            </a:extLst>
          </p:cNvPr>
          <p:cNvSpPr txBox="1">
            <a:spLocks/>
          </p:cNvSpPr>
          <p:nvPr/>
        </p:nvSpPr>
        <p:spPr>
          <a:xfrm>
            <a:off x="3115572" y="61049"/>
            <a:ext cx="6291055" cy="337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vii) Planting Plans &amp; Species - Courtyard</a:t>
            </a:r>
          </a:p>
        </p:txBody>
      </p:sp>
      <p:pic>
        <p:nvPicPr>
          <p:cNvPr id="4" name="Picture 3">
            <a:extLst>
              <a:ext uri="{FF2B5EF4-FFF2-40B4-BE49-F238E27FC236}">
                <a16:creationId xmlns:a16="http://schemas.microsoft.com/office/drawing/2014/main" id="{AF7EDBC4-10EF-95AC-D292-2D52338854CB}"/>
              </a:ext>
            </a:extLst>
          </p:cNvPr>
          <p:cNvPicPr>
            <a:picLocks noChangeAspect="1"/>
          </p:cNvPicPr>
          <p:nvPr/>
        </p:nvPicPr>
        <p:blipFill>
          <a:blip r:embed="rId3"/>
          <a:stretch>
            <a:fillRect/>
          </a:stretch>
        </p:blipFill>
        <p:spPr>
          <a:xfrm>
            <a:off x="81493" y="561723"/>
            <a:ext cx="6530895" cy="6127753"/>
          </a:xfrm>
          <a:prstGeom prst="rect">
            <a:avLst/>
          </a:prstGeom>
        </p:spPr>
      </p:pic>
      <p:pic>
        <p:nvPicPr>
          <p:cNvPr id="11" name="Picture 10">
            <a:extLst>
              <a:ext uri="{FF2B5EF4-FFF2-40B4-BE49-F238E27FC236}">
                <a16:creationId xmlns:a16="http://schemas.microsoft.com/office/drawing/2014/main" id="{66F585B4-18C8-090D-CFD0-4F3BBC7ADBB6}"/>
              </a:ext>
            </a:extLst>
          </p:cNvPr>
          <p:cNvPicPr>
            <a:picLocks noChangeAspect="1"/>
          </p:cNvPicPr>
          <p:nvPr/>
        </p:nvPicPr>
        <p:blipFill>
          <a:blip r:embed="rId4"/>
          <a:stretch>
            <a:fillRect/>
          </a:stretch>
        </p:blipFill>
        <p:spPr>
          <a:xfrm>
            <a:off x="6815212" y="381315"/>
            <a:ext cx="2005444" cy="2843605"/>
          </a:xfrm>
          <a:prstGeom prst="rect">
            <a:avLst/>
          </a:prstGeom>
        </p:spPr>
      </p:pic>
      <p:pic>
        <p:nvPicPr>
          <p:cNvPr id="13" name="Picture 12">
            <a:extLst>
              <a:ext uri="{FF2B5EF4-FFF2-40B4-BE49-F238E27FC236}">
                <a16:creationId xmlns:a16="http://schemas.microsoft.com/office/drawing/2014/main" id="{30C30D6B-3A2C-C6BC-B09C-85543BA822C4}"/>
              </a:ext>
            </a:extLst>
          </p:cNvPr>
          <p:cNvPicPr>
            <a:picLocks noChangeAspect="1"/>
          </p:cNvPicPr>
          <p:nvPr/>
        </p:nvPicPr>
        <p:blipFill>
          <a:blip r:embed="rId5"/>
          <a:stretch>
            <a:fillRect/>
          </a:stretch>
        </p:blipFill>
        <p:spPr>
          <a:xfrm>
            <a:off x="9096698" y="131850"/>
            <a:ext cx="3282915" cy="1568271"/>
          </a:xfrm>
          <a:prstGeom prst="rect">
            <a:avLst/>
          </a:prstGeom>
        </p:spPr>
      </p:pic>
      <p:sp>
        <p:nvSpPr>
          <p:cNvPr id="16" name="Title 1">
            <a:extLst>
              <a:ext uri="{FF2B5EF4-FFF2-40B4-BE49-F238E27FC236}">
                <a16:creationId xmlns:a16="http://schemas.microsoft.com/office/drawing/2014/main" id="{E4B08EBE-FF4E-096B-FDA5-8E945DAB5EDF}"/>
              </a:ext>
            </a:extLst>
          </p:cNvPr>
          <p:cNvSpPr txBox="1">
            <a:spLocks/>
          </p:cNvSpPr>
          <p:nvPr/>
        </p:nvSpPr>
        <p:spPr>
          <a:xfrm>
            <a:off x="11304966" y="1449643"/>
            <a:ext cx="987026" cy="2021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M01</a:t>
            </a:r>
          </a:p>
        </p:txBody>
      </p:sp>
      <p:pic>
        <p:nvPicPr>
          <p:cNvPr id="19" name="Picture 18">
            <a:extLst>
              <a:ext uri="{FF2B5EF4-FFF2-40B4-BE49-F238E27FC236}">
                <a16:creationId xmlns:a16="http://schemas.microsoft.com/office/drawing/2014/main" id="{FD526E56-45D8-0132-F402-BCFFD5C8B3AB}"/>
              </a:ext>
            </a:extLst>
          </p:cNvPr>
          <p:cNvPicPr>
            <a:picLocks noChangeAspect="1"/>
          </p:cNvPicPr>
          <p:nvPr/>
        </p:nvPicPr>
        <p:blipFill>
          <a:blip r:embed="rId6"/>
          <a:stretch>
            <a:fillRect/>
          </a:stretch>
        </p:blipFill>
        <p:spPr>
          <a:xfrm>
            <a:off x="9131969" y="1848620"/>
            <a:ext cx="3282916" cy="1275378"/>
          </a:xfrm>
          <a:prstGeom prst="rect">
            <a:avLst/>
          </a:prstGeom>
        </p:spPr>
      </p:pic>
      <p:sp>
        <p:nvSpPr>
          <p:cNvPr id="20" name="Title 1">
            <a:extLst>
              <a:ext uri="{FF2B5EF4-FFF2-40B4-BE49-F238E27FC236}">
                <a16:creationId xmlns:a16="http://schemas.microsoft.com/office/drawing/2014/main" id="{9CD90057-94A0-3FCA-9EA8-D2C2539E0410}"/>
              </a:ext>
            </a:extLst>
          </p:cNvPr>
          <p:cNvSpPr txBox="1">
            <a:spLocks/>
          </p:cNvSpPr>
          <p:nvPr/>
        </p:nvSpPr>
        <p:spPr>
          <a:xfrm>
            <a:off x="11247818" y="2888734"/>
            <a:ext cx="987026" cy="2021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M02</a:t>
            </a:r>
          </a:p>
        </p:txBody>
      </p:sp>
      <p:pic>
        <p:nvPicPr>
          <p:cNvPr id="23" name="Picture 22">
            <a:extLst>
              <a:ext uri="{FF2B5EF4-FFF2-40B4-BE49-F238E27FC236}">
                <a16:creationId xmlns:a16="http://schemas.microsoft.com/office/drawing/2014/main" id="{A623FF5D-223C-81B4-3CE4-AA0DF67E54A1}"/>
              </a:ext>
            </a:extLst>
          </p:cNvPr>
          <p:cNvPicPr>
            <a:picLocks noChangeAspect="1"/>
          </p:cNvPicPr>
          <p:nvPr/>
        </p:nvPicPr>
        <p:blipFill>
          <a:blip r:embed="rId7"/>
          <a:stretch>
            <a:fillRect/>
          </a:stretch>
        </p:blipFill>
        <p:spPr>
          <a:xfrm>
            <a:off x="6857458" y="3388594"/>
            <a:ext cx="2071197" cy="1462873"/>
          </a:xfrm>
          <a:prstGeom prst="rect">
            <a:avLst/>
          </a:prstGeom>
        </p:spPr>
      </p:pic>
      <p:sp>
        <p:nvSpPr>
          <p:cNvPr id="24" name="Title 1">
            <a:extLst>
              <a:ext uri="{FF2B5EF4-FFF2-40B4-BE49-F238E27FC236}">
                <a16:creationId xmlns:a16="http://schemas.microsoft.com/office/drawing/2014/main" id="{6BFCF9C4-7129-D955-FD37-838B9F34DE79}"/>
              </a:ext>
            </a:extLst>
          </p:cNvPr>
          <p:cNvSpPr txBox="1">
            <a:spLocks/>
          </p:cNvSpPr>
          <p:nvPr/>
        </p:nvSpPr>
        <p:spPr>
          <a:xfrm>
            <a:off x="8112783" y="4514493"/>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B02</a:t>
            </a:r>
          </a:p>
        </p:txBody>
      </p:sp>
      <p:pic>
        <p:nvPicPr>
          <p:cNvPr id="25" name="Picture 24">
            <a:extLst>
              <a:ext uri="{FF2B5EF4-FFF2-40B4-BE49-F238E27FC236}">
                <a16:creationId xmlns:a16="http://schemas.microsoft.com/office/drawing/2014/main" id="{CB1AFA89-A0A6-2249-4397-FE1BAA6B9B13}"/>
              </a:ext>
            </a:extLst>
          </p:cNvPr>
          <p:cNvPicPr>
            <a:picLocks noChangeAspect="1"/>
          </p:cNvPicPr>
          <p:nvPr/>
        </p:nvPicPr>
        <p:blipFill>
          <a:blip r:embed="rId8"/>
          <a:stretch>
            <a:fillRect/>
          </a:stretch>
        </p:blipFill>
        <p:spPr>
          <a:xfrm>
            <a:off x="9131969" y="3329892"/>
            <a:ext cx="3160023" cy="1518161"/>
          </a:xfrm>
          <a:prstGeom prst="rect">
            <a:avLst/>
          </a:prstGeom>
        </p:spPr>
      </p:pic>
      <p:sp>
        <p:nvSpPr>
          <p:cNvPr id="26" name="Title 1">
            <a:extLst>
              <a:ext uri="{FF2B5EF4-FFF2-40B4-BE49-F238E27FC236}">
                <a16:creationId xmlns:a16="http://schemas.microsoft.com/office/drawing/2014/main" id="{77D159EE-8FF8-82E0-F12A-2C85842A4199}"/>
              </a:ext>
            </a:extLst>
          </p:cNvPr>
          <p:cNvSpPr txBox="1">
            <a:spLocks/>
          </p:cNvSpPr>
          <p:nvPr/>
        </p:nvSpPr>
        <p:spPr>
          <a:xfrm>
            <a:off x="11361870" y="4390507"/>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S05</a:t>
            </a:r>
          </a:p>
        </p:txBody>
      </p:sp>
      <p:pic>
        <p:nvPicPr>
          <p:cNvPr id="29" name="Picture 28">
            <a:extLst>
              <a:ext uri="{FF2B5EF4-FFF2-40B4-BE49-F238E27FC236}">
                <a16:creationId xmlns:a16="http://schemas.microsoft.com/office/drawing/2014/main" id="{6630D5DA-0B34-93E5-856A-8B5265F93374}"/>
              </a:ext>
            </a:extLst>
          </p:cNvPr>
          <p:cNvPicPr>
            <a:picLocks noChangeAspect="1"/>
          </p:cNvPicPr>
          <p:nvPr/>
        </p:nvPicPr>
        <p:blipFill>
          <a:blip r:embed="rId9"/>
          <a:stretch>
            <a:fillRect/>
          </a:stretch>
        </p:blipFill>
        <p:spPr>
          <a:xfrm>
            <a:off x="9193415" y="5139065"/>
            <a:ext cx="3160023" cy="1309153"/>
          </a:xfrm>
          <a:prstGeom prst="rect">
            <a:avLst/>
          </a:prstGeom>
        </p:spPr>
      </p:pic>
      <p:sp>
        <p:nvSpPr>
          <p:cNvPr id="30" name="Title 1">
            <a:extLst>
              <a:ext uri="{FF2B5EF4-FFF2-40B4-BE49-F238E27FC236}">
                <a16:creationId xmlns:a16="http://schemas.microsoft.com/office/drawing/2014/main" id="{616FEFEB-FBA9-5372-64C9-424C8831FF32}"/>
              </a:ext>
            </a:extLst>
          </p:cNvPr>
          <p:cNvSpPr txBox="1">
            <a:spLocks/>
          </p:cNvSpPr>
          <p:nvPr/>
        </p:nvSpPr>
        <p:spPr>
          <a:xfrm>
            <a:off x="11486422" y="6103595"/>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G03</a:t>
            </a:r>
          </a:p>
        </p:txBody>
      </p:sp>
      <p:pic>
        <p:nvPicPr>
          <p:cNvPr id="32" name="Picture 31">
            <a:extLst>
              <a:ext uri="{FF2B5EF4-FFF2-40B4-BE49-F238E27FC236}">
                <a16:creationId xmlns:a16="http://schemas.microsoft.com/office/drawing/2014/main" id="{C8AE900F-E8FC-9374-A401-A4C5863E9909}"/>
              </a:ext>
            </a:extLst>
          </p:cNvPr>
          <p:cNvPicPr>
            <a:picLocks noChangeAspect="1"/>
          </p:cNvPicPr>
          <p:nvPr/>
        </p:nvPicPr>
        <p:blipFill>
          <a:blip r:embed="rId10"/>
          <a:stretch>
            <a:fillRect/>
          </a:stretch>
        </p:blipFill>
        <p:spPr>
          <a:xfrm>
            <a:off x="6765937" y="5035965"/>
            <a:ext cx="2249268" cy="1549774"/>
          </a:xfrm>
          <a:prstGeom prst="rect">
            <a:avLst/>
          </a:prstGeom>
        </p:spPr>
      </p:pic>
      <p:sp>
        <p:nvSpPr>
          <p:cNvPr id="33" name="Title 1">
            <a:extLst>
              <a:ext uri="{FF2B5EF4-FFF2-40B4-BE49-F238E27FC236}">
                <a16:creationId xmlns:a16="http://schemas.microsoft.com/office/drawing/2014/main" id="{4FA4AD37-798A-73D6-31A5-6993650AD99F}"/>
              </a:ext>
            </a:extLst>
          </p:cNvPr>
          <p:cNvSpPr txBox="1">
            <a:spLocks/>
          </p:cNvSpPr>
          <p:nvPr/>
        </p:nvSpPr>
        <p:spPr>
          <a:xfrm>
            <a:off x="8147987" y="6226653"/>
            <a:ext cx="1045226" cy="2727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000" b="1" dirty="0">
                <a:solidFill>
                  <a:schemeClr val="bg1"/>
                </a:solidFill>
              </a:rPr>
              <a:t>G02</a:t>
            </a:r>
          </a:p>
        </p:txBody>
      </p:sp>
    </p:spTree>
    <p:extLst>
      <p:ext uri="{BB962C8B-B14F-4D97-AF65-F5344CB8AC3E}">
        <p14:creationId xmlns:p14="http://schemas.microsoft.com/office/powerpoint/2010/main" val="1688208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6050</TotalTime>
  <Words>750</Words>
  <Application>Microsoft Office PowerPoint</Application>
  <PresentationFormat>Widescreen</PresentationFormat>
  <Paragraphs>151</Paragraphs>
  <Slides>18</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Aptos Display</vt:lpstr>
      <vt:lpstr>Arial</vt:lpstr>
      <vt:lpstr>Office Theme</vt:lpstr>
      <vt:lpstr>X026 – St Anns Landscape Presentation</vt:lpstr>
      <vt:lpstr>X026 – St Anns Landscape Presentation Condition 55</vt:lpstr>
      <vt:lpstr>i) Hard surfacing materials - ST01 Carriageway</vt:lpstr>
      <vt:lpstr>i) Hard surfacing materials ST02 – Footways </vt:lpstr>
      <vt:lpstr>i) Hard surfacing materials  - ST03 Pedestrian Crossings</vt:lpstr>
      <vt:lpstr>i) Hard surfacing materials - ST04a  Parking Bays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Martin</dc:creator>
  <cp:lastModifiedBy>Dennys Suarez</cp:lastModifiedBy>
  <cp:revision>107</cp:revision>
  <dcterms:created xsi:type="dcterms:W3CDTF">2024-09-26T12:34:49Z</dcterms:created>
  <dcterms:modified xsi:type="dcterms:W3CDTF">2025-07-23T11:47:27Z</dcterms:modified>
</cp:coreProperties>
</file>